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59" r:id="rId4"/>
    <p:sldId id="260" r:id="rId5"/>
    <p:sldId id="261" r:id="rId6"/>
    <p:sldId id="267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8C1"/>
    <a:srgbClr val="D2C2C4"/>
    <a:srgbClr val="FE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68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85E03D-FFD0-4C3A-89FE-7A790AD160A0}" type="datetimeFigureOut">
              <a:rPr kumimoji="1" lang="ja-JP" altLang="en-US" smtClean="0"/>
              <a:t>2025/2/13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4EBB7D-F29D-42F3-9D70-6233FAB1F9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3195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40A39A-4B6A-3FA0-F165-C5CEE1D9B4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A09FAD5-388C-D730-08D3-9A2F4FCCA0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7E79A6A-35F9-DCBA-F739-771067965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12025-AB6C-41D7-BEE8-A51C2772DC5A}" type="datetimeFigureOut">
              <a:rPr kumimoji="1" lang="ja-JP" altLang="en-US" smtClean="0"/>
              <a:t>2025/2/13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E07279D-D64D-D29B-AF98-30529E8F8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A80BFB2-7166-6B43-58E1-6DF4AED59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F4A89-FF78-48E7-B342-351FAE34B0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1446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サブタイトルスライド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DBDF1B-2B7C-3142-7AC3-0A7D57BE9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8281" y="1948752"/>
            <a:ext cx="8007166" cy="659366"/>
          </a:xfrm>
        </p:spPr>
        <p:txBody>
          <a:bodyPr>
            <a:noAutofit/>
          </a:bodyPr>
          <a:lstStyle>
            <a:lvl1pPr algn="ctr">
              <a:defRPr sz="4000">
                <a:solidFill>
                  <a:schemeClr val="accent1"/>
                </a:solidFill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6E9517E-A594-520B-ECBB-4C2E65F68159}"/>
              </a:ext>
            </a:extLst>
          </p:cNvPr>
          <p:cNvSpPr/>
          <p:nvPr userDrawn="1"/>
        </p:nvSpPr>
        <p:spPr>
          <a:xfrm>
            <a:off x="0" y="0"/>
            <a:ext cx="12192000" cy="36000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 descr="テーブル, カップ, 座る, 皿 が含まれている画像&#10;&#10;自動的に生成された説明">
            <a:extLst>
              <a:ext uri="{FF2B5EF4-FFF2-40B4-BE49-F238E27FC236}">
                <a16:creationId xmlns:a16="http://schemas.microsoft.com/office/drawing/2014/main" id="{ECE4C905-FE80-5B37-B2E1-3302282464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97" y="43071"/>
            <a:ext cx="273857" cy="273857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58DC3AD-98FC-D6AA-642A-B2A79B63744D}"/>
              </a:ext>
            </a:extLst>
          </p:cNvPr>
          <p:cNvSpPr txBox="1"/>
          <p:nvPr userDrawn="1"/>
        </p:nvSpPr>
        <p:spPr>
          <a:xfrm>
            <a:off x="540851" y="11576"/>
            <a:ext cx="11517652" cy="36000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File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Edit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View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Power Point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Tools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Help</a:t>
            </a:r>
            <a:endParaRPr kumimoji="1" lang="ja-JP" altLang="en-US" sz="11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E0227DD-370B-EA58-C4E6-9C246176A03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95884" y="2608118"/>
            <a:ext cx="11600232" cy="1963882"/>
          </a:xfrm>
        </p:spPr>
        <p:txBody>
          <a:bodyPr>
            <a:noAutofit/>
          </a:bodyPr>
          <a:lstStyle>
            <a:lvl1pPr marL="0" indent="0" algn="ctr">
              <a:buNone/>
              <a:defRPr sz="6600">
                <a:latin typeface="+mj-ea"/>
                <a:ea typeface="+mj-ea"/>
              </a:defRPr>
            </a:lvl1pPr>
            <a:lvl2pPr marL="457200" indent="0" algn="ctr">
              <a:buNone/>
              <a:defRPr sz="6600">
                <a:latin typeface="+mj-ea"/>
                <a:ea typeface="+mj-ea"/>
              </a:defRPr>
            </a:lvl2pPr>
            <a:lvl3pPr marL="914400" indent="0" algn="ctr">
              <a:buNone/>
              <a:defRPr sz="6600">
                <a:latin typeface="+mj-ea"/>
                <a:ea typeface="+mj-ea"/>
              </a:defRPr>
            </a:lvl3pPr>
            <a:lvl4pPr marL="1371600" indent="0" algn="ctr">
              <a:buNone/>
              <a:defRPr sz="6600">
                <a:latin typeface="+mj-ea"/>
                <a:ea typeface="+mj-ea"/>
              </a:defRPr>
            </a:lvl4pPr>
            <a:lvl5pPr marL="1828800" indent="0" algn="ctr">
              <a:buNone/>
              <a:defRPr sz="6600"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2039638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己紹介"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EB28AAEB-FEE1-E83C-D94E-F495DE9AA1CE}"/>
              </a:ext>
            </a:extLst>
          </p:cNvPr>
          <p:cNvSpPr/>
          <p:nvPr userDrawn="1"/>
        </p:nvSpPr>
        <p:spPr>
          <a:xfrm>
            <a:off x="539797" y="649190"/>
            <a:ext cx="11163600" cy="6055200"/>
          </a:xfrm>
          <a:prstGeom prst="roundRect">
            <a:avLst>
              <a:gd name="adj" fmla="val 2458"/>
            </a:avLst>
          </a:prstGeom>
          <a:solidFill>
            <a:schemeClr val="tx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3" name="四角形: 角を丸くする 12">
            <a:extLst>
              <a:ext uri="{FF2B5EF4-FFF2-40B4-BE49-F238E27FC236}">
                <a16:creationId xmlns:a16="http://schemas.microsoft.com/office/drawing/2014/main" id="{3C657646-F1FA-7F1F-14BD-288A0C309CBE}"/>
              </a:ext>
            </a:extLst>
          </p:cNvPr>
          <p:cNvSpPr/>
          <p:nvPr userDrawn="1"/>
        </p:nvSpPr>
        <p:spPr>
          <a:xfrm>
            <a:off x="437801" y="526834"/>
            <a:ext cx="11164567" cy="6055361"/>
          </a:xfrm>
          <a:prstGeom prst="roundRect">
            <a:avLst>
              <a:gd name="adj" fmla="val 21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6E9517E-A594-520B-ECBB-4C2E65F68159}"/>
              </a:ext>
            </a:extLst>
          </p:cNvPr>
          <p:cNvSpPr/>
          <p:nvPr userDrawn="1"/>
        </p:nvSpPr>
        <p:spPr>
          <a:xfrm>
            <a:off x="0" y="0"/>
            <a:ext cx="12192000" cy="360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 descr="テーブル, カップ, 座る, 皿 が含まれている画像&#10;&#10;自動的に生成された説明">
            <a:extLst>
              <a:ext uri="{FF2B5EF4-FFF2-40B4-BE49-F238E27FC236}">
                <a16:creationId xmlns:a16="http://schemas.microsoft.com/office/drawing/2014/main" id="{ECE4C905-FE80-5B37-B2E1-3302282464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97" y="43071"/>
            <a:ext cx="273857" cy="273857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58DC3AD-98FC-D6AA-642A-B2A79B63744D}"/>
              </a:ext>
            </a:extLst>
          </p:cNvPr>
          <p:cNvSpPr txBox="1"/>
          <p:nvPr userDrawn="1"/>
        </p:nvSpPr>
        <p:spPr>
          <a:xfrm>
            <a:off x="540851" y="11576"/>
            <a:ext cx="11517652" cy="36000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File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Edit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View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Power Point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Tools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Help</a:t>
            </a:r>
            <a:endParaRPr kumimoji="1" lang="ja-JP" altLang="en-US" sz="11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4" name="コンテンツ プレースホルダー 2">
            <a:extLst>
              <a:ext uri="{FF2B5EF4-FFF2-40B4-BE49-F238E27FC236}">
                <a16:creationId xmlns:a16="http://schemas.microsoft.com/office/drawing/2014/main" id="{E31A8D9C-713C-237B-33FF-9185F552FCA7}"/>
              </a:ext>
            </a:extLst>
          </p:cNvPr>
          <p:cNvSpPr>
            <a:spLocks noGrp="1"/>
          </p:cNvSpPr>
          <p:nvPr userDrawn="1">
            <p:ph idx="1"/>
          </p:nvPr>
        </p:nvSpPr>
        <p:spPr>
          <a:xfrm>
            <a:off x="4572000" y="1583181"/>
            <a:ext cx="6759610" cy="4747986"/>
          </a:xfrm>
        </p:spPr>
        <p:txBody>
          <a:bodyPr>
            <a:normAutofit/>
          </a:bodyPr>
          <a:lstStyle>
            <a:lvl1pPr marL="355600" indent="-355600"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l"/>
              <a:defRPr sz="3200"/>
            </a:lvl1pPr>
            <a:lvl2pPr marL="719138" indent="-376238"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l"/>
              <a:defRPr sz="3200"/>
            </a:lvl2pPr>
            <a:lvl3pPr marL="1079500" indent="-393700"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l"/>
              <a:defRPr sz="3200"/>
            </a:lvl3pPr>
            <a:lvl4pPr marL="1431925" indent="-403225"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l"/>
              <a:defRPr sz="3200"/>
            </a:lvl4pPr>
            <a:lvl5pPr marL="1792288" indent="-420688"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l"/>
              <a:defRPr sz="3200"/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3" name="四角形: 上の 2 つの角を丸める 2">
            <a:extLst>
              <a:ext uri="{FF2B5EF4-FFF2-40B4-BE49-F238E27FC236}">
                <a16:creationId xmlns:a16="http://schemas.microsoft.com/office/drawing/2014/main" id="{2D42A560-E45F-BF3B-D76F-C875A04F405B}"/>
              </a:ext>
            </a:extLst>
          </p:cNvPr>
          <p:cNvSpPr/>
          <p:nvPr userDrawn="1"/>
        </p:nvSpPr>
        <p:spPr>
          <a:xfrm>
            <a:off x="437802" y="905777"/>
            <a:ext cx="11164567" cy="426617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2C2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dirty="0"/>
          </a:p>
        </p:txBody>
      </p:sp>
      <p:sp>
        <p:nvSpPr>
          <p:cNvPr id="14" name="四角形: 上の 2 つの角を丸める 13">
            <a:extLst>
              <a:ext uri="{FF2B5EF4-FFF2-40B4-BE49-F238E27FC236}">
                <a16:creationId xmlns:a16="http://schemas.microsoft.com/office/drawing/2014/main" id="{287C3D1D-F4B9-09D8-BC82-C8A51F547FD0}"/>
              </a:ext>
            </a:extLst>
          </p:cNvPr>
          <p:cNvSpPr/>
          <p:nvPr userDrawn="1"/>
        </p:nvSpPr>
        <p:spPr>
          <a:xfrm>
            <a:off x="437803" y="517490"/>
            <a:ext cx="11164567" cy="426617"/>
          </a:xfrm>
          <a:prstGeom prst="round2SameRect">
            <a:avLst>
              <a:gd name="adj1" fmla="val 31271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D92EEDC4-353A-DA6A-A9FD-AA3DF2BB1C56}"/>
              </a:ext>
            </a:extLst>
          </p:cNvPr>
          <p:cNvGrpSpPr/>
          <p:nvPr userDrawn="1"/>
        </p:nvGrpSpPr>
        <p:grpSpPr>
          <a:xfrm>
            <a:off x="660275" y="593265"/>
            <a:ext cx="281969" cy="281969"/>
            <a:chOff x="605718" y="1079467"/>
            <a:chExt cx="401385" cy="401385"/>
          </a:xfrm>
        </p:grpSpPr>
        <p:sp>
          <p:nvSpPr>
            <p:cNvPr id="16" name="楕円 15">
              <a:extLst>
                <a:ext uri="{FF2B5EF4-FFF2-40B4-BE49-F238E27FC236}">
                  <a16:creationId xmlns:a16="http://schemas.microsoft.com/office/drawing/2014/main" id="{5CA8EFB4-6C21-6E00-2DCD-27AA52F3332D}"/>
                </a:ext>
              </a:extLst>
            </p:cNvPr>
            <p:cNvSpPr/>
            <p:nvPr userDrawn="1"/>
          </p:nvSpPr>
          <p:spPr>
            <a:xfrm>
              <a:off x="605718" y="1079467"/>
              <a:ext cx="401385" cy="4013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十字形 16">
              <a:extLst>
                <a:ext uri="{FF2B5EF4-FFF2-40B4-BE49-F238E27FC236}">
                  <a16:creationId xmlns:a16="http://schemas.microsoft.com/office/drawing/2014/main" id="{D8FD962D-FECD-AD51-D9D6-B33C09DED2F2}"/>
                </a:ext>
              </a:extLst>
            </p:cNvPr>
            <p:cNvSpPr/>
            <p:nvPr userDrawn="1"/>
          </p:nvSpPr>
          <p:spPr>
            <a:xfrm rot="2700000">
              <a:off x="716409" y="1194857"/>
              <a:ext cx="180000" cy="180000"/>
            </a:xfrm>
            <a:prstGeom prst="plus">
              <a:avLst>
                <a:gd name="adj" fmla="val 36408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B9B52BAD-14CC-A6DA-B5FD-4E9D84AF1C07}"/>
              </a:ext>
            </a:extLst>
          </p:cNvPr>
          <p:cNvGrpSpPr/>
          <p:nvPr userDrawn="1"/>
        </p:nvGrpSpPr>
        <p:grpSpPr>
          <a:xfrm>
            <a:off x="1029960" y="593265"/>
            <a:ext cx="281969" cy="281969"/>
            <a:chOff x="1327713" y="1079466"/>
            <a:chExt cx="401385" cy="401385"/>
          </a:xfrm>
        </p:grpSpPr>
        <p:sp>
          <p:nvSpPr>
            <p:cNvPr id="19" name="楕円 18">
              <a:extLst>
                <a:ext uri="{FF2B5EF4-FFF2-40B4-BE49-F238E27FC236}">
                  <a16:creationId xmlns:a16="http://schemas.microsoft.com/office/drawing/2014/main" id="{BC363EA2-F25D-6554-C1BC-1E228C30D967}"/>
                </a:ext>
              </a:extLst>
            </p:cNvPr>
            <p:cNvSpPr/>
            <p:nvPr userDrawn="1"/>
          </p:nvSpPr>
          <p:spPr>
            <a:xfrm>
              <a:off x="1327713" y="1079466"/>
              <a:ext cx="401385" cy="4013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53440FBA-E4E2-02C9-F7C9-504221FEE6E2}"/>
                </a:ext>
              </a:extLst>
            </p:cNvPr>
            <p:cNvSpPr/>
            <p:nvPr userDrawn="1"/>
          </p:nvSpPr>
          <p:spPr>
            <a:xfrm>
              <a:off x="1456405" y="1208157"/>
              <a:ext cx="144000" cy="14400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AF8931F1-27C2-639C-3852-B563C3A7CED8}"/>
              </a:ext>
            </a:extLst>
          </p:cNvPr>
          <p:cNvGrpSpPr/>
          <p:nvPr userDrawn="1"/>
        </p:nvGrpSpPr>
        <p:grpSpPr>
          <a:xfrm>
            <a:off x="1399865" y="596564"/>
            <a:ext cx="281969" cy="281969"/>
            <a:chOff x="2049708" y="1079465"/>
            <a:chExt cx="401385" cy="401385"/>
          </a:xfrm>
        </p:grpSpPr>
        <p:sp>
          <p:nvSpPr>
            <p:cNvPr id="22" name="楕円 21">
              <a:extLst>
                <a:ext uri="{FF2B5EF4-FFF2-40B4-BE49-F238E27FC236}">
                  <a16:creationId xmlns:a16="http://schemas.microsoft.com/office/drawing/2014/main" id="{E66EB4DF-28F6-737B-A607-40F576DC60C0}"/>
                </a:ext>
              </a:extLst>
            </p:cNvPr>
            <p:cNvSpPr/>
            <p:nvPr userDrawn="1"/>
          </p:nvSpPr>
          <p:spPr>
            <a:xfrm>
              <a:off x="2049708" y="1079465"/>
              <a:ext cx="401385" cy="4013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3" name="直線コネクタ 22">
              <a:extLst>
                <a:ext uri="{FF2B5EF4-FFF2-40B4-BE49-F238E27FC236}">
                  <a16:creationId xmlns:a16="http://schemas.microsoft.com/office/drawing/2014/main" id="{9BBAA6BE-E4E1-4F1D-7FCD-6F0ABA735C40}"/>
                </a:ext>
              </a:extLst>
            </p:cNvPr>
            <p:cNvCxnSpPr/>
            <p:nvPr userDrawn="1"/>
          </p:nvCxnSpPr>
          <p:spPr>
            <a:xfrm>
              <a:off x="2160400" y="1280157"/>
              <a:ext cx="18000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四角形: 上の 2 つの角を丸める 3">
            <a:extLst>
              <a:ext uri="{FF2B5EF4-FFF2-40B4-BE49-F238E27FC236}">
                <a16:creationId xmlns:a16="http://schemas.microsoft.com/office/drawing/2014/main" id="{4287C2DE-5242-D59C-8966-F47027FF832B}"/>
              </a:ext>
            </a:extLst>
          </p:cNvPr>
          <p:cNvSpPr/>
          <p:nvPr userDrawn="1"/>
        </p:nvSpPr>
        <p:spPr>
          <a:xfrm>
            <a:off x="1979872" y="592059"/>
            <a:ext cx="1726869" cy="426617"/>
          </a:xfrm>
          <a:prstGeom prst="round2SameRect">
            <a:avLst>
              <a:gd name="adj1" fmla="val 23803"/>
              <a:gd name="adj2" fmla="val 0"/>
            </a:avLst>
          </a:prstGeom>
          <a:solidFill>
            <a:srgbClr val="D2C2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91C8BA5-B947-7D54-0683-AFF1D8422557}"/>
              </a:ext>
            </a:extLst>
          </p:cNvPr>
          <p:cNvSpPr txBox="1"/>
          <p:nvPr userDrawn="1"/>
        </p:nvSpPr>
        <p:spPr>
          <a:xfrm>
            <a:off x="1979872" y="610143"/>
            <a:ext cx="17268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400" dirty="0">
                <a:solidFill>
                  <a:schemeClr val="bg1"/>
                </a:solidFill>
                <a:latin typeface="+mj-ea"/>
                <a:ea typeface="+mj-ea"/>
              </a:rPr>
              <a:t>自己紹介</a:t>
            </a:r>
          </a:p>
        </p:txBody>
      </p: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E3A50EF0-CBBD-1537-216B-E51826FBF90F}"/>
              </a:ext>
            </a:extLst>
          </p:cNvPr>
          <p:cNvGrpSpPr/>
          <p:nvPr userDrawn="1"/>
        </p:nvGrpSpPr>
        <p:grpSpPr>
          <a:xfrm>
            <a:off x="780112" y="1046162"/>
            <a:ext cx="219852" cy="155288"/>
            <a:chOff x="622607" y="1069018"/>
            <a:chExt cx="234643" cy="165735"/>
          </a:xfrm>
        </p:grpSpPr>
        <p:cxnSp>
          <p:nvCxnSpPr>
            <p:cNvPr id="8" name="直線コネクタ 7">
              <a:extLst>
                <a:ext uri="{FF2B5EF4-FFF2-40B4-BE49-F238E27FC236}">
                  <a16:creationId xmlns:a16="http://schemas.microsoft.com/office/drawing/2014/main" id="{F7D43E11-8F4C-ABBD-2D8F-624A2E93382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2607" y="1069018"/>
              <a:ext cx="23464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コネクタ 25">
              <a:extLst>
                <a:ext uri="{FF2B5EF4-FFF2-40B4-BE49-F238E27FC236}">
                  <a16:creationId xmlns:a16="http://schemas.microsoft.com/office/drawing/2014/main" id="{A5F56846-1419-1576-28A3-FC563C43AF0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2607" y="1150933"/>
              <a:ext cx="23464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コネクタ 26">
              <a:extLst>
                <a:ext uri="{FF2B5EF4-FFF2-40B4-BE49-F238E27FC236}">
                  <a16:creationId xmlns:a16="http://schemas.microsoft.com/office/drawing/2014/main" id="{8C21E9D3-4221-00D4-EAE6-AA11457BA63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2607" y="1234753"/>
              <a:ext cx="23464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グループ化 32">
            <a:extLst>
              <a:ext uri="{FF2B5EF4-FFF2-40B4-BE49-F238E27FC236}">
                <a16:creationId xmlns:a16="http://schemas.microsoft.com/office/drawing/2014/main" id="{575E62DA-C640-F827-F871-822C093D6C7F}"/>
              </a:ext>
            </a:extLst>
          </p:cNvPr>
          <p:cNvGrpSpPr/>
          <p:nvPr userDrawn="1"/>
        </p:nvGrpSpPr>
        <p:grpSpPr>
          <a:xfrm>
            <a:off x="1240279" y="1041990"/>
            <a:ext cx="327702" cy="169898"/>
            <a:chOff x="1308645" y="1055955"/>
            <a:chExt cx="360482" cy="186893"/>
          </a:xfrm>
        </p:grpSpPr>
        <p:sp>
          <p:nvSpPr>
            <p:cNvPr id="29" name="L 字 28">
              <a:extLst>
                <a:ext uri="{FF2B5EF4-FFF2-40B4-BE49-F238E27FC236}">
                  <a16:creationId xmlns:a16="http://schemas.microsoft.com/office/drawing/2014/main" id="{5F000D96-4246-8152-564D-E4F9A74891E6}"/>
                </a:ext>
              </a:extLst>
            </p:cNvPr>
            <p:cNvSpPr/>
            <p:nvPr userDrawn="1"/>
          </p:nvSpPr>
          <p:spPr>
            <a:xfrm rot="2700000">
              <a:off x="1308645" y="1062848"/>
              <a:ext cx="180000" cy="180000"/>
            </a:xfrm>
            <a:prstGeom prst="corner">
              <a:avLst>
                <a:gd name="adj1" fmla="val 31017"/>
                <a:gd name="adj2" fmla="val 2956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L 字 31">
              <a:extLst>
                <a:ext uri="{FF2B5EF4-FFF2-40B4-BE49-F238E27FC236}">
                  <a16:creationId xmlns:a16="http://schemas.microsoft.com/office/drawing/2014/main" id="{0DEC4B3E-4943-40E3-95E4-CA637A701A1E}"/>
                </a:ext>
              </a:extLst>
            </p:cNvPr>
            <p:cNvSpPr/>
            <p:nvPr userDrawn="1"/>
          </p:nvSpPr>
          <p:spPr>
            <a:xfrm rot="13500000">
              <a:off x="1489127" y="1055955"/>
              <a:ext cx="180000" cy="180000"/>
            </a:xfrm>
            <a:prstGeom prst="corner">
              <a:avLst>
                <a:gd name="adj1" fmla="val 31017"/>
                <a:gd name="adj2" fmla="val 2956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4" name="四角形: 角を丸くする 33">
            <a:extLst>
              <a:ext uri="{FF2B5EF4-FFF2-40B4-BE49-F238E27FC236}">
                <a16:creationId xmlns:a16="http://schemas.microsoft.com/office/drawing/2014/main" id="{44EADEFB-00DE-A481-2AB9-CA0B9D47C1D4}"/>
              </a:ext>
            </a:extLst>
          </p:cNvPr>
          <p:cNvSpPr/>
          <p:nvPr userDrawn="1"/>
        </p:nvSpPr>
        <p:spPr>
          <a:xfrm>
            <a:off x="2475232" y="1052482"/>
            <a:ext cx="7648890" cy="18703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7FD5C5F5-B140-4F9B-27E1-A4C9A48A4E21}"/>
              </a:ext>
            </a:extLst>
          </p:cNvPr>
          <p:cNvSpPr txBox="1"/>
          <p:nvPr userDrawn="1"/>
        </p:nvSpPr>
        <p:spPr>
          <a:xfrm>
            <a:off x="2475231" y="1037564"/>
            <a:ext cx="7648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900" dirty="0">
                <a:solidFill>
                  <a:schemeClr val="tx1"/>
                </a:solidFill>
                <a:latin typeface="+mj-ea"/>
                <a:ea typeface="+mj-ea"/>
              </a:rPr>
              <a:t>高専キャリア</a:t>
            </a:r>
            <a:r>
              <a:rPr kumimoji="1" lang="en-US" altLang="ja-JP" sz="900" dirty="0">
                <a:solidFill>
                  <a:schemeClr val="tx1"/>
                </a:solidFill>
                <a:latin typeface="+mj-ea"/>
                <a:ea typeface="+mj-ea"/>
              </a:rPr>
              <a:t>2024/</a:t>
            </a:r>
            <a:r>
              <a:rPr kumimoji="1" lang="ja-JP" altLang="en-US" sz="900" dirty="0">
                <a:solidFill>
                  <a:schemeClr val="tx1"/>
                </a:solidFill>
                <a:latin typeface="+mj-ea"/>
                <a:ea typeface="+mj-ea"/>
              </a:rPr>
              <a:t>冬の全国大会</a:t>
            </a:r>
            <a:r>
              <a:rPr kumimoji="1" lang="en-US" altLang="ja-JP" sz="900" dirty="0">
                <a:solidFill>
                  <a:schemeClr val="tx1"/>
                </a:solidFill>
                <a:latin typeface="+mj-ea"/>
                <a:ea typeface="+mj-ea"/>
              </a:rPr>
              <a:t>/</a:t>
            </a:r>
            <a:r>
              <a:rPr kumimoji="1" lang="ja-JP" altLang="en-US" sz="900" dirty="0">
                <a:solidFill>
                  <a:schemeClr val="tx1"/>
                </a:solidFill>
                <a:latin typeface="+mj-ea"/>
                <a:ea typeface="+mj-ea"/>
              </a:rPr>
              <a:t>起業部ピッチ</a:t>
            </a:r>
            <a:r>
              <a:rPr kumimoji="1" lang="en-US" altLang="ja-JP" sz="900" dirty="0">
                <a:solidFill>
                  <a:schemeClr val="tx1"/>
                </a:solidFill>
                <a:latin typeface="+mj-ea"/>
                <a:ea typeface="+mj-ea"/>
              </a:rPr>
              <a:t>/</a:t>
            </a:r>
            <a:r>
              <a:rPr kumimoji="1" lang="ja-JP" altLang="en-US" sz="900" dirty="0">
                <a:solidFill>
                  <a:schemeClr val="tx1"/>
                </a:solidFill>
                <a:latin typeface="+mj-ea"/>
                <a:ea typeface="+mj-ea"/>
              </a:rPr>
              <a:t>平良昂也</a:t>
            </a:r>
            <a:r>
              <a:rPr kumimoji="1" lang="en-US" altLang="ja-JP" sz="900" dirty="0">
                <a:solidFill>
                  <a:schemeClr val="tx1"/>
                </a:solidFill>
                <a:latin typeface="+mj-ea"/>
                <a:ea typeface="+mj-ea"/>
              </a:rPr>
              <a:t>/</a:t>
            </a:r>
            <a:r>
              <a:rPr kumimoji="1" lang="ja-JP" altLang="en-US" sz="900" dirty="0">
                <a:solidFill>
                  <a:schemeClr val="tx1"/>
                </a:solidFill>
                <a:latin typeface="+mj-ea"/>
                <a:ea typeface="+mj-ea"/>
              </a:rPr>
              <a:t>自己紹介</a:t>
            </a:r>
          </a:p>
        </p:txBody>
      </p:sp>
      <p:pic>
        <p:nvPicPr>
          <p:cNvPr id="37" name="図 36" descr="テーブル, カップ, 座る, 皿 が含まれている画像&#10;&#10;自動的に生成された説明">
            <a:extLst>
              <a:ext uri="{FF2B5EF4-FFF2-40B4-BE49-F238E27FC236}">
                <a16:creationId xmlns:a16="http://schemas.microsoft.com/office/drawing/2014/main" id="{D8B86098-9C6A-D124-FD76-042AFF7F33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764" y="1583180"/>
            <a:ext cx="2780933" cy="2780933"/>
          </a:xfrm>
          <a:prstGeom prst="rect">
            <a:avLst/>
          </a:prstGeom>
        </p:spPr>
      </p:pic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BD2194CC-46A2-8191-631C-27EC49093244}"/>
              </a:ext>
            </a:extLst>
          </p:cNvPr>
          <p:cNvSpPr txBox="1"/>
          <p:nvPr userDrawn="1"/>
        </p:nvSpPr>
        <p:spPr>
          <a:xfrm>
            <a:off x="1084765" y="4543765"/>
            <a:ext cx="27809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dirty="0">
                <a:latin typeface="+mj-ea"/>
                <a:ea typeface="+mj-ea"/>
              </a:rPr>
              <a:t>平良 昂也</a:t>
            </a: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6E6DDE60-7C89-08D2-3A28-674413BDD5ED}"/>
              </a:ext>
            </a:extLst>
          </p:cNvPr>
          <p:cNvSpPr txBox="1"/>
          <p:nvPr userDrawn="1"/>
        </p:nvSpPr>
        <p:spPr>
          <a:xfrm>
            <a:off x="1084763" y="5016978"/>
            <a:ext cx="2780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dirty="0"/>
              <a:t>@__ayanoYuki__</a:t>
            </a:r>
            <a:endParaRPr kumimoji="1" lang="ja-JP" altLang="en-US" sz="2000" dirty="0"/>
          </a:p>
        </p:txBody>
      </p:sp>
      <p:pic>
        <p:nvPicPr>
          <p:cNvPr id="41" name="グラフィックス 40" descr="アドレス帳 単色塗りつぶし">
            <a:extLst>
              <a:ext uri="{FF2B5EF4-FFF2-40B4-BE49-F238E27FC236}">
                <a16:creationId xmlns:a16="http://schemas.microsoft.com/office/drawing/2014/main" id="{E1A55435-F5A7-DB07-D321-38439CE55F0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79451" y="5651236"/>
            <a:ext cx="540000" cy="540000"/>
          </a:xfrm>
          <a:prstGeom prst="rect">
            <a:avLst/>
          </a:prstGeom>
        </p:spPr>
      </p:pic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FA578867-6A60-2201-E390-DC89F979E49E}"/>
              </a:ext>
            </a:extLst>
          </p:cNvPr>
          <p:cNvSpPr txBox="1"/>
          <p:nvPr userDrawn="1"/>
        </p:nvSpPr>
        <p:spPr>
          <a:xfrm>
            <a:off x="1400709" y="5720342"/>
            <a:ext cx="2647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000" dirty="0"/>
              <a:t>沖縄高専　専攻科</a:t>
            </a:r>
            <a:r>
              <a:rPr kumimoji="1" lang="en-US" altLang="ja-JP" sz="2000" dirty="0"/>
              <a:t>2</a:t>
            </a:r>
            <a:r>
              <a:rPr kumimoji="1" lang="ja-JP" altLang="en-US" sz="2000" dirty="0"/>
              <a:t>年</a:t>
            </a:r>
          </a:p>
        </p:txBody>
      </p:sp>
    </p:spTree>
    <p:extLst>
      <p:ext uri="{BB962C8B-B14F-4D97-AF65-F5344CB8AC3E}">
        <p14:creationId xmlns:p14="http://schemas.microsoft.com/office/powerpoint/2010/main" val="1241649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1">
    <p:bg>
      <p:bgPr>
        <a:solidFill>
          <a:srgbClr val="FECE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EB28AAEB-FEE1-E83C-D94E-F495DE9AA1CE}"/>
              </a:ext>
            </a:extLst>
          </p:cNvPr>
          <p:cNvSpPr/>
          <p:nvPr userDrawn="1"/>
        </p:nvSpPr>
        <p:spPr>
          <a:xfrm>
            <a:off x="539797" y="649190"/>
            <a:ext cx="11163600" cy="6055200"/>
          </a:xfrm>
          <a:prstGeom prst="roundRect">
            <a:avLst>
              <a:gd name="adj" fmla="val 2794"/>
            </a:avLst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3" name="四角形: 角を丸くする 12">
            <a:extLst>
              <a:ext uri="{FF2B5EF4-FFF2-40B4-BE49-F238E27FC236}">
                <a16:creationId xmlns:a16="http://schemas.microsoft.com/office/drawing/2014/main" id="{3C657646-F1FA-7F1F-14BD-288A0C309CBE}"/>
              </a:ext>
            </a:extLst>
          </p:cNvPr>
          <p:cNvSpPr/>
          <p:nvPr userDrawn="1"/>
        </p:nvSpPr>
        <p:spPr>
          <a:xfrm>
            <a:off x="437803" y="517364"/>
            <a:ext cx="11164567" cy="6055361"/>
          </a:xfrm>
          <a:prstGeom prst="roundRect">
            <a:avLst>
              <a:gd name="adj" fmla="val 262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4" name="四角形: 上の 2 つの角を丸める 13">
            <a:extLst>
              <a:ext uri="{FF2B5EF4-FFF2-40B4-BE49-F238E27FC236}">
                <a16:creationId xmlns:a16="http://schemas.microsoft.com/office/drawing/2014/main" id="{287C3D1D-F4B9-09D8-BC82-C8A51F547FD0}"/>
              </a:ext>
            </a:extLst>
          </p:cNvPr>
          <p:cNvSpPr/>
          <p:nvPr userDrawn="1"/>
        </p:nvSpPr>
        <p:spPr>
          <a:xfrm>
            <a:off x="437803" y="517490"/>
            <a:ext cx="11164567" cy="426617"/>
          </a:xfrm>
          <a:prstGeom prst="round2SameRect">
            <a:avLst>
              <a:gd name="adj1" fmla="val 40474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D92EEDC4-353A-DA6A-A9FD-AA3DF2BB1C56}"/>
              </a:ext>
            </a:extLst>
          </p:cNvPr>
          <p:cNvGrpSpPr/>
          <p:nvPr userDrawn="1"/>
        </p:nvGrpSpPr>
        <p:grpSpPr>
          <a:xfrm>
            <a:off x="660275" y="593265"/>
            <a:ext cx="281969" cy="281969"/>
            <a:chOff x="605718" y="1079467"/>
            <a:chExt cx="401385" cy="401385"/>
          </a:xfrm>
        </p:grpSpPr>
        <p:sp>
          <p:nvSpPr>
            <p:cNvPr id="16" name="楕円 15">
              <a:extLst>
                <a:ext uri="{FF2B5EF4-FFF2-40B4-BE49-F238E27FC236}">
                  <a16:creationId xmlns:a16="http://schemas.microsoft.com/office/drawing/2014/main" id="{5CA8EFB4-6C21-6E00-2DCD-27AA52F3332D}"/>
                </a:ext>
              </a:extLst>
            </p:cNvPr>
            <p:cNvSpPr/>
            <p:nvPr userDrawn="1"/>
          </p:nvSpPr>
          <p:spPr>
            <a:xfrm>
              <a:off x="605718" y="1079467"/>
              <a:ext cx="401385" cy="4013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十字形 16">
              <a:extLst>
                <a:ext uri="{FF2B5EF4-FFF2-40B4-BE49-F238E27FC236}">
                  <a16:creationId xmlns:a16="http://schemas.microsoft.com/office/drawing/2014/main" id="{D8FD962D-FECD-AD51-D9D6-B33C09DED2F2}"/>
                </a:ext>
              </a:extLst>
            </p:cNvPr>
            <p:cNvSpPr/>
            <p:nvPr userDrawn="1"/>
          </p:nvSpPr>
          <p:spPr>
            <a:xfrm rot="2700000">
              <a:off x="716409" y="1194857"/>
              <a:ext cx="180000" cy="180000"/>
            </a:xfrm>
            <a:prstGeom prst="plus">
              <a:avLst>
                <a:gd name="adj" fmla="val 3640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B9B52BAD-14CC-A6DA-B5FD-4E9D84AF1C07}"/>
              </a:ext>
            </a:extLst>
          </p:cNvPr>
          <p:cNvGrpSpPr/>
          <p:nvPr userDrawn="1"/>
        </p:nvGrpSpPr>
        <p:grpSpPr>
          <a:xfrm>
            <a:off x="1029960" y="593265"/>
            <a:ext cx="281969" cy="281969"/>
            <a:chOff x="1327713" y="1079466"/>
            <a:chExt cx="401385" cy="401385"/>
          </a:xfrm>
        </p:grpSpPr>
        <p:sp>
          <p:nvSpPr>
            <p:cNvPr id="19" name="楕円 18">
              <a:extLst>
                <a:ext uri="{FF2B5EF4-FFF2-40B4-BE49-F238E27FC236}">
                  <a16:creationId xmlns:a16="http://schemas.microsoft.com/office/drawing/2014/main" id="{BC363EA2-F25D-6554-C1BC-1E228C30D967}"/>
                </a:ext>
              </a:extLst>
            </p:cNvPr>
            <p:cNvSpPr/>
            <p:nvPr userDrawn="1"/>
          </p:nvSpPr>
          <p:spPr>
            <a:xfrm>
              <a:off x="1327713" y="1079466"/>
              <a:ext cx="401385" cy="4013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53440FBA-E4E2-02C9-F7C9-504221FEE6E2}"/>
                </a:ext>
              </a:extLst>
            </p:cNvPr>
            <p:cNvSpPr/>
            <p:nvPr userDrawn="1"/>
          </p:nvSpPr>
          <p:spPr>
            <a:xfrm>
              <a:off x="1456405" y="1208157"/>
              <a:ext cx="144000" cy="14400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AF8931F1-27C2-639C-3852-B563C3A7CED8}"/>
              </a:ext>
            </a:extLst>
          </p:cNvPr>
          <p:cNvGrpSpPr/>
          <p:nvPr userDrawn="1"/>
        </p:nvGrpSpPr>
        <p:grpSpPr>
          <a:xfrm>
            <a:off x="1399865" y="596564"/>
            <a:ext cx="281969" cy="281969"/>
            <a:chOff x="2049708" y="1079465"/>
            <a:chExt cx="401385" cy="401385"/>
          </a:xfrm>
        </p:grpSpPr>
        <p:sp>
          <p:nvSpPr>
            <p:cNvPr id="22" name="楕円 21">
              <a:extLst>
                <a:ext uri="{FF2B5EF4-FFF2-40B4-BE49-F238E27FC236}">
                  <a16:creationId xmlns:a16="http://schemas.microsoft.com/office/drawing/2014/main" id="{E66EB4DF-28F6-737B-A607-40F576DC60C0}"/>
                </a:ext>
              </a:extLst>
            </p:cNvPr>
            <p:cNvSpPr/>
            <p:nvPr userDrawn="1"/>
          </p:nvSpPr>
          <p:spPr>
            <a:xfrm>
              <a:off x="2049708" y="1079465"/>
              <a:ext cx="401385" cy="4013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3" name="直線コネクタ 22">
              <a:extLst>
                <a:ext uri="{FF2B5EF4-FFF2-40B4-BE49-F238E27FC236}">
                  <a16:creationId xmlns:a16="http://schemas.microsoft.com/office/drawing/2014/main" id="{9BBAA6BE-E4E1-4F1D-7FCD-6F0ABA735C40}"/>
                </a:ext>
              </a:extLst>
            </p:cNvPr>
            <p:cNvCxnSpPr/>
            <p:nvPr userDrawn="1"/>
          </p:nvCxnSpPr>
          <p:spPr>
            <a:xfrm>
              <a:off x="2160400" y="1280157"/>
              <a:ext cx="180000" cy="0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DDDBDF1B-2B7C-3142-7AC3-0A7D57BE9E80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877499" y="556370"/>
            <a:ext cx="8007166" cy="415169"/>
          </a:xfrm>
        </p:spPr>
        <p:txBody>
          <a:bodyPr>
            <a:norm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6E9517E-A594-520B-ECBB-4C2E65F68159}"/>
              </a:ext>
            </a:extLst>
          </p:cNvPr>
          <p:cNvSpPr/>
          <p:nvPr userDrawn="1"/>
        </p:nvSpPr>
        <p:spPr>
          <a:xfrm>
            <a:off x="0" y="0"/>
            <a:ext cx="12192000" cy="360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 descr="テーブル, カップ, 座る, 皿 が含まれている画像&#10;&#10;自動的に生成された説明">
            <a:extLst>
              <a:ext uri="{FF2B5EF4-FFF2-40B4-BE49-F238E27FC236}">
                <a16:creationId xmlns:a16="http://schemas.microsoft.com/office/drawing/2014/main" id="{ECE4C905-FE80-5B37-B2E1-3302282464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97" y="43071"/>
            <a:ext cx="273857" cy="273857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58DC3AD-98FC-D6AA-642A-B2A79B63744D}"/>
              </a:ext>
            </a:extLst>
          </p:cNvPr>
          <p:cNvSpPr txBox="1"/>
          <p:nvPr userDrawn="1"/>
        </p:nvSpPr>
        <p:spPr>
          <a:xfrm>
            <a:off x="540851" y="11576"/>
            <a:ext cx="11517652" cy="36000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File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Edit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View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Power Point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Tools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Help</a:t>
            </a:r>
            <a:endParaRPr kumimoji="1" lang="ja-JP" altLang="en-US" sz="11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4" name="コンテンツ プレースホルダー 2">
            <a:extLst>
              <a:ext uri="{FF2B5EF4-FFF2-40B4-BE49-F238E27FC236}">
                <a16:creationId xmlns:a16="http://schemas.microsoft.com/office/drawing/2014/main" id="{E31A8D9C-713C-237B-33FF-9185F552FCA7}"/>
              </a:ext>
            </a:extLst>
          </p:cNvPr>
          <p:cNvSpPr>
            <a:spLocks noGrp="1"/>
          </p:cNvSpPr>
          <p:nvPr userDrawn="1">
            <p:ph idx="1"/>
          </p:nvPr>
        </p:nvSpPr>
        <p:spPr>
          <a:xfrm>
            <a:off x="656948" y="1384917"/>
            <a:ext cx="10741980" cy="4955593"/>
          </a:xfrm>
        </p:spPr>
        <p:txBody>
          <a:bodyPr>
            <a:normAutofit/>
          </a:bodyPr>
          <a:lstStyle>
            <a:lvl1pPr marL="355600" indent="-355600"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l"/>
              <a:defRPr sz="3200"/>
            </a:lvl1pPr>
            <a:lvl2pPr marL="719138" indent="-376238"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l"/>
              <a:defRPr sz="3200"/>
            </a:lvl2pPr>
            <a:lvl3pPr marL="1079500" indent="-393700"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l"/>
              <a:defRPr sz="3200"/>
            </a:lvl3pPr>
            <a:lvl4pPr marL="1431925" indent="-403225"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l"/>
              <a:defRPr sz="3200"/>
            </a:lvl4pPr>
            <a:lvl5pPr marL="1792288" indent="-420688"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l"/>
              <a:defRPr sz="3200"/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2872213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2">
    <p:bg>
      <p:bgPr>
        <a:solidFill>
          <a:srgbClr val="FECE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EB28AAEB-FEE1-E83C-D94E-F495DE9AA1CE}"/>
              </a:ext>
            </a:extLst>
          </p:cNvPr>
          <p:cNvSpPr/>
          <p:nvPr userDrawn="1"/>
        </p:nvSpPr>
        <p:spPr>
          <a:xfrm>
            <a:off x="539797" y="649190"/>
            <a:ext cx="11163600" cy="6055200"/>
          </a:xfrm>
          <a:prstGeom prst="roundRect">
            <a:avLst>
              <a:gd name="adj" fmla="val 2794"/>
            </a:avLst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3" name="四角形: 角を丸くする 12">
            <a:extLst>
              <a:ext uri="{FF2B5EF4-FFF2-40B4-BE49-F238E27FC236}">
                <a16:creationId xmlns:a16="http://schemas.microsoft.com/office/drawing/2014/main" id="{3C657646-F1FA-7F1F-14BD-288A0C309CBE}"/>
              </a:ext>
            </a:extLst>
          </p:cNvPr>
          <p:cNvSpPr/>
          <p:nvPr userDrawn="1"/>
        </p:nvSpPr>
        <p:spPr>
          <a:xfrm>
            <a:off x="437803" y="517364"/>
            <a:ext cx="11164567" cy="6055361"/>
          </a:xfrm>
          <a:prstGeom prst="roundRect">
            <a:avLst>
              <a:gd name="adj" fmla="val 262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4" name="四角形: 上の 2 つの角を丸める 13">
            <a:extLst>
              <a:ext uri="{FF2B5EF4-FFF2-40B4-BE49-F238E27FC236}">
                <a16:creationId xmlns:a16="http://schemas.microsoft.com/office/drawing/2014/main" id="{287C3D1D-F4B9-09D8-BC82-C8A51F547FD0}"/>
              </a:ext>
            </a:extLst>
          </p:cNvPr>
          <p:cNvSpPr/>
          <p:nvPr userDrawn="1"/>
        </p:nvSpPr>
        <p:spPr>
          <a:xfrm>
            <a:off x="437803" y="517490"/>
            <a:ext cx="11164567" cy="426617"/>
          </a:xfrm>
          <a:prstGeom prst="round2SameRect">
            <a:avLst>
              <a:gd name="adj1" fmla="val 40474"/>
              <a:gd name="adj2" fmla="val 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D92EEDC4-353A-DA6A-A9FD-AA3DF2BB1C56}"/>
              </a:ext>
            </a:extLst>
          </p:cNvPr>
          <p:cNvGrpSpPr/>
          <p:nvPr userDrawn="1"/>
        </p:nvGrpSpPr>
        <p:grpSpPr>
          <a:xfrm>
            <a:off x="660275" y="593265"/>
            <a:ext cx="281969" cy="281969"/>
            <a:chOff x="605718" y="1079467"/>
            <a:chExt cx="401385" cy="401385"/>
          </a:xfrm>
        </p:grpSpPr>
        <p:sp>
          <p:nvSpPr>
            <p:cNvPr id="16" name="楕円 15">
              <a:extLst>
                <a:ext uri="{FF2B5EF4-FFF2-40B4-BE49-F238E27FC236}">
                  <a16:creationId xmlns:a16="http://schemas.microsoft.com/office/drawing/2014/main" id="{5CA8EFB4-6C21-6E00-2DCD-27AA52F3332D}"/>
                </a:ext>
              </a:extLst>
            </p:cNvPr>
            <p:cNvSpPr/>
            <p:nvPr userDrawn="1"/>
          </p:nvSpPr>
          <p:spPr>
            <a:xfrm>
              <a:off x="605718" y="1079467"/>
              <a:ext cx="401385" cy="4013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十字形 16">
              <a:extLst>
                <a:ext uri="{FF2B5EF4-FFF2-40B4-BE49-F238E27FC236}">
                  <a16:creationId xmlns:a16="http://schemas.microsoft.com/office/drawing/2014/main" id="{D8FD962D-FECD-AD51-D9D6-B33C09DED2F2}"/>
                </a:ext>
              </a:extLst>
            </p:cNvPr>
            <p:cNvSpPr/>
            <p:nvPr userDrawn="1"/>
          </p:nvSpPr>
          <p:spPr>
            <a:xfrm rot="2700000">
              <a:off x="716409" y="1194857"/>
              <a:ext cx="180000" cy="180000"/>
            </a:xfrm>
            <a:prstGeom prst="plus">
              <a:avLst>
                <a:gd name="adj" fmla="val 36408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B9B52BAD-14CC-A6DA-B5FD-4E9D84AF1C07}"/>
              </a:ext>
            </a:extLst>
          </p:cNvPr>
          <p:cNvGrpSpPr/>
          <p:nvPr userDrawn="1"/>
        </p:nvGrpSpPr>
        <p:grpSpPr>
          <a:xfrm>
            <a:off x="1029960" y="593265"/>
            <a:ext cx="281969" cy="281969"/>
            <a:chOff x="1327713" y="1079466"/>
            <a:chExt cx="401385" cy="401385"/>
          </a:xfrm>
        </p:grpSpPr>
        <p:sp>
          <p:nvSpPr>
            <p:cNvPr id="19" name="楕円 18">
              <a:extLst>
                <a:ext uri="{FF2B5EF4-FFF2-40B4-BE49-F238E27FC236}">
                  <a16:creationId xmlns:a16="http://schemas.microsoft.com/office/drawing/2014/main" id="{BC363EA2-F25D-6554-C1BC-1E228C30D967}"/>
                </a:ext>
              </a:extLst>
            </p:cNvPr>
            <p:cNvSpPr/>
            <p:nvPr userDrawn="1"/>
          </p:nvSpPr>
          <p:spPr>
            <a:xfrm>
              <a:off x="1327713" y="1079466"/>
              <a:ext cx="401385" cy="4013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53440FBA-E4E2-02C9-F7C9-504221FEE6E2}"/>
                </a:ext>
              </a:extLst>
            </p:cNvPr>
            <p:cNvSpPr/>
            <p:nvPr userDrawn="1"/>
          </p:nvSpPr>
          <p:spPr>
            <a:xfrm>
              <a:off x="1456405" y="1208157"/>
              <a:ext cx="144000" cy="14400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AF8931F1-27C2-639C-3852-B563C3A7CED8}"/>
              </a:ext>
            </a:extLst>
          </p:cNvPr>
          <p:cNvGrpSpPr/>
          <p:nvPr userDrawn="1"/>
        </p:nvGrpSpPr>
        <p:grpSpPr>
          <a:xfrm>
            <a:off x="1399865" y="596564"/>
            <a:ext cx="281969" cy="281969"/>
            <a:chOff x="2049708" y="1079465"/>
            <a:chExt cx="401385" cy="401385"/>
          </a:xfrm>
        </p:grpSpPr>
        <p:sp>
          <p:nvSpPr>
            <p:cNvPr id="22" name="楕円 21">
              <a:extLst>
                <a:ext uri="{FF2B5EF4-FFF2-40B4-BE49-F238E27FC236}">
                  <a16:creationId xmlns:a16="http://schemas.microsoft.com/office/drawing/2014/main" id="{E66EB4DF-28F6-737B-A607-40F576DC60C0}"/>
                </a:ext>
              </a:extLst>
            </p:cNvPr>
            <p:cNvSpPr/>
            <p:nvPr userDrawn="1"/>
          </p:nvSpPr>
          <p:spPr>
            <a:xfrm>
              <a:off x="2049708" y="1079465"/>
              <a:ext cx="401385" cy="4013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3" name="直線コネクタ 22">
              <a:extLst>
                <a:ext uri="{FF2B5EF4-FFF2-40B4-BE49-F238E27FC236}">
                  <a16:creationId xmlns:a16="http://schemas.microsoft.com/office/drawing/2014/main" id="{9BBAA6BE-E4E1-4F1D-7FCD-6F0ABA735C40}"/>
                </a:ext>
              </a:extLst>
            </p:cNvPr>
            <p:cNvCxnSpPr/>
            <p:nvPr userDrawn="1"/>
          </p:nvCxnSpPr>
          <p:spPr>
            <a:xfrm>
              <a:off x="2160400" y="1280157"/>
              <a:ext cx="180000" cy="0"/>
            </a:xfrm>
            <a:prstGeom prst="line">
              <a:avLst/>
            </a:prstGeom>
            <a:ln w="5715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DDDBDF1B-2B7C-3142-7AC3-0A7D57BE9E80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877499" y="556370"/>
            <a:ext cx="8007166" cy="415169"/>
          </a:xfrm>
        </p:spPr>
        <p:txBody>
          <a:bodyPr>
            <a:norm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6E9517E-A594-520B-ECBB-4C2E65F68159}"/>
              </a:ext>
            </a:extLst>
          </p:cNvPr>
          <p:cNvSpPr/>
          <p:nvPr userDrawn="1"/>
        </p:nvSpPr>
        <p:spPr>
          <a:xfrm>
            <a:off x="0" y="0"/>
            <a:ext cx="12192000" cy="360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 descr="テーブル, カップ, 座る, 皿 が含まれている画像&#10;&#10;自動的に生成された説明">
            <a:extLst>
              <a:ext uri="{FF2B5EF4-FFF2-40B4-BE49-F238E27FC236}">
                <a16:creationId xmlns:a16="http://schemas.microsoft.com/office/drawing/2014/main" id="{ECE4C905-FE80-5B37-B2E1-3302282464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97" y="43071"/>
            <a:ext cx="273857" cy="273857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58DC3AD-98FC-D6AA-642A-B2A79B63744D}"/>
              </a:ext>
            </a:extLst>
          </p:cNvPr>
          <p:cNvSpPr txBox="1"/>
          <p:nvPr userDrawn="1"/>
        </p:nvSpPr>
        <p:spPr>
          <a:xfrm>
            <a:off x="540851" y="11576"/>
            <a:ext cx="11517652" cy="36000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File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Edit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View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Power Point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Tools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Help</a:t>
            </a:r>
            <a:endParaRPr kumimoji="1" lang="ja-JP" altLang="en-US" sz="11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4" name="コンテンツ プレースホルダー 2">
            <a:extLst>
              <a:ext uri="{FF2B5EF4-FFF2-40B4-BE49-F238E27FC236}">
                <a16:creationId xmlns:a16="http://schemas.microsoft.com/office/drawing/2014/main" id="{E31A8D9C-713C-237B-33FF-9185F552FCA7}"/>
              </a:ext>
            </a:extLst>
          </p:cNvPr>
          <p:cNvSpPr>
            <a:spLocks noGrp="1"/>
          </p:cNvSpPr>
          <p:nvPr userDrawn="1">
            <p:ph idx="1"/>
          </p:nvPr>
        </p:nvSpPr>
        <p:spPr>
          <a:xfrm>
            <a:off x="656948" y="1384917"/>
            <a:ext cx="10741980" cy="4955593"/>
          </a:xfrm>
        </p:spPr>
        <p:txBody>
          <a:bodyPr>
            <a:normAutofit/>
          </a:bodyPr>
          <a:lstStyle>
            <a:lvl1pPr marL="355600" indent="-355600"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l"/>
              <a:defRPr sz="3200"/>
            </a:lvl1pPr>
            <a:lvl2pPr marL="719138" indent="-376238"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l"/>
              <a:defRPr sz="3200"/>
            </a:lvl2pPr>
            <a:lvl3pPr marL="1079500" indent="-393700"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l"/>
              <a:defRPr sz="3200"/>
            </a:lvl3pPr>
            <a:lvl4pPr marL="1431925" indent="-403225"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l"/>
              <a:defRPr sz="3200"/>
            </a:lvl4pPr>
            <a:lvl5pPr marL="1792288" indent="-420688"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l"/>
              <a:defRPr sz="3200"/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2726977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3"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EB28AAEB-FEE1-E83C-D94E-F495DE9AA1CE}"/>
              </a:ext>
            </a:extLst>
          </p:cNvPr>
          <p:cNvSpPr/>
          <p:nvPr userDrawn="1"/>
        </p:nvSpPr>
        <p:spPr>
          <a:xfrm>
            <a:off x="539797" y="649190"/>
            <a:ext cx="11163600" cy="6055200"/>
          </a:xfrm>
          <a:prstGeom prst="roundRect">
            <a:avLst>
              <a:gd name="adj" fmla="val 2458"/>
            </a:avLst>
          </a:prstGeom>
          <a:solidFill>
            <a:schemeClr val="tx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3" name="四角形: 角を丸くする 12">
            <a:extLst>
              <a:ext uri="{FF2B5EF4-FFF2-40B4-BE49-F238E27FC236}">
                <a16:creationId xmlns:a16="http://schemas.microsoft.com/office/drawing/2014/main" id="{3C657646-F1FA-7F1F-14BD-288A0C309CBE}"/>
              </a:ext>
            </a:extLst>
          </p:cNvPr>
          <p:cNvSpPr/>
          <p:nvPr userDrawn="1"/>
        </p:nvSpPr>
        <p:spPr>
          <a:xfrm>
            <a:off x="437801" y="526834"/>
            <a:ext cx="11164567" cy="6055361"/>
          </a:xfrm>
          <a:prstGeom prst="roundRect">
            <a:avLst>
              <a:gd name="adj" fmla="val 21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6E9517E-A594-520B-ECBB-4C2E65F68159}"/>
              </a:ext>
            </a:extLst>
          </p:cNvPr>
          <p:cNvSpPr/>
          <p:nvPr userDrawn="1"/>
        </p:nvSpPr>
        <p:spPr>
          <a:xfrm>
            <a:off x="0" y="0"/>
            <a:ext cx="12192000" cy="360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 descr="テーブル, カップ, 座る, 皿 が含まれている画像&#10;&#10;自動的に生成された説明">
            <a:extLst>
              <a:ext uri="{FF2B5EF4-FFF2-40B4-BE49-F238E27FC236}">
                <a16:creationId xmlns:a16="http://schemas.microsoft.com/office/drawing/2014/main" id="{ECE4C905-FE80-5B37-B2E1-3302282464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97" y="43071"/>
            <a:ext cx="273857" cy="273857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58DC3AD-98FC-D6AA-642A-B2A79B63744D}"/>
              </a:ext>
            </a:extLst>
          </p:cNvPr>
          <p:cNvSpPr txBox="1"/>
          <p:nvPr userDrawn="1"/>
        </p:nvSpPr>
        <p:spPr>
          <a:xfrm>
            <a:off x="540851" y="11576"/>
            <a:ext cx="11517652" cy="36000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File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Edit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View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Power Point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Tools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Help</a:t>
            </a:r>
            <a:endParaRPr kumimoji="1" lang="ja-JP" altLang="en-US" sz="11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4" name="コンテンツ プレースホルダー 2">
            <a:extLst>
              <a:ext uri="{FF2B5EF4-FFF2-40B4-BE49-F238E27FC236}">
                <a16:creationId xmlns:a16="http://schemas.microsoft.com/office/drawing/2014/main" id="{E31A8D9C-713C-237B-33FF-9185F552FCA7}"/>
              </a:ext>
            </a:extLst>
          </p:cNvPr>
          <p:cNvSpPr>
            <a:spLocks noGrp="1"/>
          </p:cNvSpPr>
          <p:nvPr userDrawn="1">
            <p:ph idx="1"/>
          </p:nvPr>
        </p:nvSpPr>
        <p:spPr>
          <a:xfrm>
            <a:off x="1437801" y="1583181"/>
            <a:ext cx="9893809" cy="4913455"/>
          </a:xfrm>
        </p:spPr>
        <p:txBody>
          <a:bodyPr>
            <a:normAutofit/>
          </a:bodyPr>
          <a:lstStyle>
            <a:lvl1pPr marL="355600" indent="-355600"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l"/>
              <a:defRPr sz="3200"/>
            </a:lvl1pPr>
            <a:lvl2pPr marL="719138" indent="-376238"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l"/>
              <a:defRPr sz="3200"/>
            </a:lvl2pPr>
            <a:lvl3pPr marL="1079500" indent="-393700"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l"/>
              <a:defRPr sz="3200"/>
            </a:lvl3pPr>
            <a:lvl4pPr marL="1431925" indent="-403225"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l"/>
              <a:defRPr sz="3200"/>
            </a:lvl4pPr>
            <a:lvl5pPr marL="1792288" indent="-420688">
              <a:lnSpc>
                <a:spcPct val="100000"/>
              </a:lnSpc>
              <a:spcAft>
                <a:spcPts val="1800"/>
              </a:spcAft>
              <a:buFont typeface="Wingdings" panose="05000000000000000000" pitchFamily="2" charset="2"/>
              <a:buChar char="l"/>
              <a:defRPr sz="3200"/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3" name="四角形: 上の 2 つの角を丸める 2">
            <a:extLst>
              <a:ext uri="{FF2B5EF4-FFF2-40B4-BE49-F238E27FC236}">
                <a16:creationId xmlns:a16="http://schemas.microsoft.com/office/drawing/2014/main" id="{2D42A560-E45F-BF3B-D76F-C875A04F405B}"/>
              </a:ext>
            </a:extLst>
          </p:cNvPr>
          <p:cNvSpPr/>
          <p:nvPr userDrawn="1"/>
        </p:nvSpPr>
        <p:spPr>
          <a:xfrm>
            <a:off x="437802" y="905777"/>
            <a:ext cx="11164567" cy="426617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D2C2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dirty="0"/>
          </a:p>
        </p:txBody>
      </p:sp>
      <p:sp>
        <p:nvSpPr>
          <p:cNvPr id="14" name="四角形: 上の 2 つの角を丸める 13">
            <a:extLst>
              <a:ext uri="{FF2B5EF4-FFF2-40B4-BE49-F238E27FC236}">
                <a16:creationId xmlns:a16="http://schemas.microsoft.com/office/drawing/2014/main" id="{287C3D1D-F4B9-09D8-BC82-C8A51F547FD0}"/>
              </a:ext>
            </a:extLst>
          </p:cNvPr>
          <p:cNvSpPr/>
          <p:nvPr userDrawn="1"/>
        </p:nvSpPr>
        <p:spPr>
          <a:xfrm>
            <a:off x="437803" y="517490"/>
            <a:ext cx="11164567" cy="426617"/>
          </a:xfrm>
          <a:prstGeom prst="round2SameRect">
            <a:avLst>
              <a:gd name="adj1" fmla="val 31271"/>
              <a:gd name="adj2" fmla="val 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D92EEDC4-353A-DA6A-A9FD-AA3DF2BB1C56}"/>
              </a:ext>
            </a:extLst>
          </p:cNvPr>
          <p:cNvGrpSpPr/>
          <p:nvPr userDrawn="1"/>
        </p:nvGrpSpPr>
        <p:grpSpPr>
          <a:xfrm>
            <a:off x="660275" y="593265"/>
            <a:ext cx="281969" cy="281969"/>
            <a:chOff x="605718" y="1079467"/>
            <a:chExt cx="401385" cy="401385"/>
          </a:xfrm>
        </p:grpSpPr>
        <p:sp>
          <p:nvSpPr>
            <p:cNvPr id="16" name="楕円 15">
              <a:extLst>
                <a:ext uri="{FF2B5EF4-FFF2-40B4-BE49-F238E27FC236}">
                  <a16:creationId xmlns:a16="http://schemas.microsoft.com/office/drawing/2014/main" id="{5CA8EFB4-6C21-6E00-2DCD-27AA52F3332D}"/>
                </a:ext>
              </a:extLst>
            </p:cNvPr>
            <p:cNvSpPr/>
            <p:nvPr userDrawn="1"/>
          </p:nvSpPr>
          <p:spPr>
            <a:xfrm>
              <a:off x="605718" y="1079467"/>
              <a:ext cx="401385" cy="4013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十字形 16">
              <a:extLst>
                <a:ext uri="{FF2B5EF4-FFF2-40B4-BE49-F238E27FC236}">
                  <a16:creationId xmlns:a16="http://schemas.microsoft.com/office/drawing/2014/main" id="{D8FD962D-FECD-AD51-D9D6-B33C09DED2F2}"/>
                </a:ext>
              </a:extLst>
            </p:cNvPr>
            <p:cNvSpPr/>
            <p:nvPr userDrawn="1"/>
          </p:nvSpPr>
          <p:spPr>
            <a:xfrm rot="2700000">
              <a:off x="716409" y="1194857"/>
              <a:ext cx="180000" cy="180000"/>
            </a:xfrm>
            <a:prstGeom prst="plus">
              <a:avLst>
                <a:gd name="adj" fmla="val 36408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B9B52BAD-14CC-A6DA-B5FD-4E9D84AF1C07}"/>
              </a:ext>
            </a:extLst>
          </p:cNvPr>
          <p:cNvGrpSpPr/>
          <p:nvPr userDrawn="1"/>
        </p:nvGrpSpPr>
        <p:grpSpPr>
          <a:xfrm>
            <a:off x="1029960" y="593265"/>
            <a:ext cx="281969" cy="281969"/>
            <a:chOff x="1327713" y="1079466"/>
            <a:chExt cx="401385" cy="401385"/>
          </a:xfrm>
        </p:grpSpPr>
        <p:sp>
          <p:nvSpPr>
            <p:cNvPr id="19" name="楕円 18">
              <a:extLst>
                <a:ext uri="{FF2B5EF4-FFF2-40B4-BE49-F238E27FC236}">
                  <a16:creationId xmlns:a16="http://schemas.microsoft.com/office/drawing/2014/main" id="{BC363EA2-F25D-6554-C1BC-1E228C30D967}"/>
                </a:ext>
              </a:extLst>
            </p:cNvPr>
            <p:cNvSpPr/>
            <p:nvPr userDrawn="1"/>
          </p:nvSpPr>
          <p:spPr>
            <a:xfrm>
              <a:off x="1327713" y="1079466"/>
              <a:ext cx="401385" cy="4013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53440FBA-E4E2-02C9-F7C9-504221FEE6E2}"/>
                </a:ext>
              </a:extLst>
            </p:cNvPr>
            <p:cNvSpPr/>
            <p:nvPr userDrawn="1"/>
          </p:nvSpPr>
          <p:spPr>
            <a:xfrm>
              <a:off x="1456405" y="1208157"/>
              <a:ext cx="144000" cy="14400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AF8931F1-27C2-639C-3852-B563C3A7CED8}"/>
              </a:ext>
            </a:extLst>
          </p:cNvPr>
          <p:cNvGrpSpPr/>
          <p:nvPr userDrawn="1"/>
        </p:nvGrpSpPr>
        <p:grpSpPr>
          <a:xfrm>
            <a:off x="1399865" y="596564"/>
            <a:ext cx="281969" cy="281969"/>
            <a:chOff x="2049708" y="1079465"/>
            <a:chExt cx="401385" cy="401385"/>
          </a:xfrm>
        </p:grpSpPr>
        <p:sp>
          <p:nvSpPr>
            <p:cNvPr id="22" name="楕円 21">
              <a:extLst>
                <a:ext uri="{FF2B5EF4-FFF2-40B4-BE49-F238E27FC236}">
                  <a16:creationId xmlns:a16="http://schemas.microsoft.com/office/drawing/2014/main" id="{E66EB4DF-28F6-737B-A607-40F576DC60C0}"/>
                </a:ext>
              </a:extLst>
            </p:cNvPr>
            <p:cNvSpPr/>
            <p:nvPr userDrawn="1"/>
          </p:nvSpPr>
          <p:spPr>
            <a:xfrm>
              <a:off x="2049708" y="1079465"/>
              <a:ext cx="401385" cy="4013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3" name="直線コネクタ 22">
              <a:extLst>
                <a:ext uri="{FF2B5EF4-FFF2-40B4-BE49-F238E27FC236}">
                  <a16:creationId xmlns:a16="http://schemas.microsoft.com/office/drawing/2014/main" id="{9BBAA6BE-E4E1-4F1D-7FCD-6F0ABA735C40}"/>
                </a:ext>
              </a:extLst>
            </p:cNvPr>
            <p:cNvCxnSpPr/>
            <p:nvPr userDrawn="1"/>
          </p:nvCxnSpPr>
          <p:spPr>
            <a:xfrm>
              <a:off x="2160400" y="1280157"/>
              <a:ext cx="18000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四角形: 上の 2 つの角を丸める 3">
            <a:extLst>
              <a:ext uri="{FF2B5EF4-FFF2-40B4-BE49-F238E27FC236}">
                <a16:creationId xmlns:a16="http://schemas.microsoft.com/office/drawing/2014/main" id="{4287C2DE-5242-D59C-8966-F47027FF832B}"/>
              </a:ext>
            </a:extLst>
          </p:cNvPr>
          <p:cNvSpPr/>
          <p:nvPr userDrawn="1"/>
        </p:nvSpPr>
        <p:spPr>
          <a:xfrm>
            <a:off x="1979872" y="592059"/>
            <a:ext cx="2754688" cy="426617"/>
          </a:xfrm>
          <a:prstGeom prst="round2SameRect">
            <a:avLst>
              <a:gd name="adj1" fmla="val 23803"/>
              <a:gd name="adj2" fmla="val 0"/>
            </a:avLst>
          </a:prstGeom>
          <a:solidFill>
            <a:srgbClr val="D2C2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E3A50EF0-CBBD-1537-216B-E51826FBF90F}"/>
              </a:ext>
            </a:extLst>
          </p:cNvPr>
          <p:cNvGrpSpPr/>
          <p:nvPr userDrawn="1"/>
        </p:nvGrpSpPr>
        <p:grpSpPr>
          <a:xfrm>
            <a:off x="780112" y="1046162"/>
            <a:ext cx="219852" cy="155288"/>
            <a:chOff x="622607" y="1069018"/>
            <a:chExt cx="234643" cy="165735"/>
          </a:xfrm>
        </p:grpSpPr>
        <p:cxnSp>
          <p:nvCxnSpPr>
            <p:cNvPr id="8" name="直線コネクタ 7">
              <a:extLst>
                <a:ext uri="{FF2B5EF4-FFF2-40B4-BE49-F238E27FC236}">
                  <a16:creationId xmlns:a16="http://schemas.microsoft.com/office/drawing/2014/main" id="{F7D43E11-8F4C-ABBD-2D8F-624A2E93382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2607" y="1069018"/>
              <a:ext cx="23464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コネクタ 25">
              <a:extLst>
                <a:ext uri="{FF2B5EF4-FFF2-40B4-BE49-F238E27FC236}">
                  <a16:creationId xmlns:a16="http://schemas.microsoft.com/office/drawing/2014/main" id="{A5F56846-1419-1576-28A3-FC563C43AF0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2607" y="1150933"/>
              <a:ext cx="23464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コネクタ 26">
              <a:extLst>
                <a:ext uri="{FF2B5EF4-FFF2-40B4-BE49-F238E27FC236}">
                  <a16:creationId xmlns:a16="http://schemas.microsoft.com/office/drawing/2014/main" id="{8C21E9D3-4221-00D4-EAE6-AA11457BA63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2607" y="1234753"/>
              <a:ext cx="23464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グループ化 32">
            <a:extLst>
              <a:ext uri="{FF2B5EF4-FFF2-40B4-BE49-F238E27FC236}">
                <a16:creationId xmlns:a16="http://schemas.microsoft.com/office/drawing/2014/main" id="{575E62DA-C640-F827-F871-822C093D6C7F}"/>
              </a:ext>
            </a:extLst>
          </p:cNvPr>
          <p:cNvGrpSpPr/>
          <p:nvPr userDrawn="1"/>
        </p:nvGrpSpPr>
        <p:grpSpPr>
          <a:xfrm>
            <a:off x="1240279" y="1041990"/>
            <a:ext cx="327702" cy="169898"/>
            <a:chOff x="1308645" y="1055955"/>
            <a:chExt cx="360482" cy="186893"/>
          </a:xfrm>
        </p:grpSpPr>
        <p:sp>
          <p:nvSpPr>
            <p:cNvPr id="29" name="L 字 28">
              <a:extLst>
                <a:ext uri="{FF2B5EF4-FFF2-40B4-BE49-F238E27FC236}">
                  <a16:creationId xmlns:a16="http://schemas.microsoft.com/office/drawing/2014/main" id="{5F000D96-4246-8152-564D-E4F9A74891E6}"/>
                </a:ext>
              </a:extLst>
            </p:cNvPr>
            <p:cNvSpPr/>
            <p:nvPr userDrawn="1"/>
          </p:nvSpPr>
          <p:spPr>
            <a:xfrm rot="2700000">
              <a:off x="1308645" y="1062848"/>
              <a:ext cx="180000" cy="180000"/>
            </a:xfrm>
            <a:prstGeom prst="corner">
              <a:avLst>
                <a:gd name="adj1" fmla="val 31017"/>
                <a:gd name="adj2" fmla="val 2956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L 字 31">
              <a:extLst>
                <a:ext uri="{FF2B5EF4-FFF2-40B4-BE49-F238E27FC236}">
                  <a16:creationId xmlns:a16="http://schemas.microsoft.com/office/drawing/2014/main" id="{0DEC4B3E-4943-40E3-95E4-CA637A701A1E}"/>
                </a:ext>
              </a:extLst>
            </p:cNvPr>
            <p:cNvSpPr/>
            <p:nvPr userDrawn="1"/>
          </p:nvSpPr>
          <p:spPr>
            <a:xfrm rot="13500000">
              <a:off x="1489127" y="1055955"/>
              <a:ext cx="180000" cy="180000"/>
            </a:xfrm>
            <a:prstGeom prst="corner">
              <a:avLst>
                <a:gd name="adj1" fmla="val 31017"/>
                <a:gd name="adj2" fmla="val 2956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4" name="四角形: 角を丸くする 33">
            <a:extLst>
              <a:ext uri="{FF2B5EF4-FFF2-40B4-BE49-F238E27FC236}">
                <a16:creationId xmlns:a16="http://schemas.microsoft.com/office/drawing/2014/main" id="{44EADEFB-00DE-A481-2AB9-CA0B9D47C1D4}"/>
              </a:ext>
            </a:extLst>
          </p:cNvPr>
          <p:cNvSpPr/>
          <p:nvPr userDrawn="1"/>
        </p:nvSpPr>
        <p:spPr>
          <a:xfrm>
            <a:off x="2475232" y="1052482"/>
            <a:ext cx="7648890" cy="18703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27141814-816F-B8C6-FB7D-4451ED8DE282}"/>
              </a:ext>
            </a:extLst>
          </p:cNvPr>
          <p:cNvCxnSpPr/>
          <p:nvPr userDrawn="1"/>
        </p:nvCxnSpPr>
        <p:spPr>
          <a:xfrm>
            <a:off x="1162040" y="1332394"/>
            <a:ext cx="0" cy="5249801"/>
          </a:xfrm>
          <a:prstGeom prst="line">
            <a:avLst/>
          </a:prstGeom>
          <a:ln w="38100">
            <a:solidFill>
              <a:srgbClr val="D2C2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1" name="グループ化 50">
            <a:extLst>
              <a:ext uri="{FF2B5EF4-FFF2-40B4-BE49-F238E27FC236}">
                <a16:creationId xmlns:a16="http://schemas.microsoft.com/office/drawing/2014/main" id="{34B9EA9E-4812-7DD8-F8C2-D9D5996CFCA4}"/>
              </a:ext>
            </a:extLst>
          </p:cNvPr>
          <p:cNvGrpSpPr/>
          <p:nvPr userDrawn="1"/>
        </p:nvGrpSpPr>
        <p:grpSpPr>
          <a:xfrm>
            <a:off x="498208" y="1520255"/>
            <a:ext cx="597146" cy="4691963"/>
            <a:chOff x="498208" y="1480510"/>
            <a:chExt cx="597146" cy="4691963"/>
          </a:xfrm>
        </p:grpSpPr>
        <p:pic>
          <p:nvPicPr>
            <p:cNvPr id="31" name="グラフィックス 30" descr="封筒 単色塗りつぶし">
              <a:extLst>
                <a:ext uri="{FF2B5EF4-FFF2-40B4-BE49-F238E27FC236}">
                  <a16:creationId xmlns:a16="http://schemas.microsoft.com/office/drawing/2014/main" id="{805DA0C6-8337-90C5-EBB2-0BED69C705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13258" y="4774870"/>
              <a:ext cx="576000" cy="576000"/>
            </a:xfrm>
            <a:prstGeom prst="rect">
              <a:avLst/>
            </a:prstGeom>
          </p:spPr>
        </p:pic>
        <p:pic>
          <p:nvPicPr>
            <p:cNvPr id="40" name="グラフィックス 39" descr="呼び出し音 単色塗りつぶし">
              <a:extLst>
                <a:ext uri="{FF2B5EF4-FFF2-40B4-BE49-F238E27FC236}">
                  <a16:creationId xmlns:a16="http://schemas.microsoft.com/office/drawing/2014/main" id="{3C1079A3-48D1-45E3-A607-EB4BE24E82F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98208" y="3953267"/>
              <a:ext cx="576000" cy="576000"/>
            </a:xfrm>
            <a:prstGeom prst="rect">
              <a:avLst/>
            </a:prstGeom>
          </p:spPr>
        </p:pic>
        <p:pic>
          <p:nvPicPr>
            <p:cNvPr id="43" name="グラフィックス 42" descr="ハッシュタグ 単色塗りつぶし">
              <a:extLst>
                <a:ext uri="{FF2B5EF4-FFF2-40B4-BE49-F238E27FC236}">
                  <a16:creationId xmlns:a16="http://schemas.microsoft.com/office/drawing/2014/main" id="{906DCBA2-CF33-6943-322C-56B16B2EEDF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19354" y="3127690"/>
              <a:ext cx="576000" cy="576000"/>
            </a:xfrm>
            <a:prstGeom prst="rect">
              <a:avLst/>
            </a:prstGeom>
          </p:spPr>
        </p:pic>
        <p:pic>
          <p:nvPicPr>
            <p:cNvPr id="46" name="グラフィックス 45" descr="ホーム 単色塗りつぶし">
              <a:extLst>
                <a:ext uri="{FF2B5EF4-FFF2-40B4-BE49-F238E27FC236}">
                  <a16:creationId xmlns:a16="http://schemas.microsoft.com/office/drawing/2014/main" id="{868D668C-FDE4-ECD3-25B1-F8A2A10C248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519354" y="2302113"/>
              <a:ext cx="576000" cy="576000"/>
            </a:xfrm>
            <a:prstGeom prst="rect">
              <a:avLst/>
            </a:prstGeom>
          </p:spPr>
        </p:pic>
        <p:pic>
          <p:nvPicPr>
            <p:cNvPr id="48" name="グラフィックス 47" descr="スズメ 単色塗りつぶし">
              <a:extLst>
                <a:ext uri="{FF2B5EF4-FFF2-40B4-BE49-F238E27FC236}">
                  <a16:creationId xmlns:a16="http://schemas.microsoft.com/office/drawing/2014/main" id="{1B65ADA8-3567-034E-2264-81AD75A581C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498208" y="1480510"/>
              <a:ext cx="576000" cy="576000"/>
            </a:xfrm>
            <a:prstGeom prst="rect">
              <a:avLst/>
            </a:prstGeom>
          </p:spPr>
        </p:pic>
        <p:pic>
          <p:nvPicPr>
            <p:cNvPr id="50" name="グラフィックス 49" descr="ユーザー 単色塗りつぶし">
              <a:extLst>
                <a:ext uri="{FF2B5EF4-FFF2-40B4-BE49-F238E27FC236}">
                  <a16:creationId xmlns:a16="http://schemas.microsoft.com/office/drawing/2014/main" id="{721237DF-2658-4B8E-3253-2647B1CCBC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498208" y="5596473"/>
              <a:ext cx="576000" cy="576000"/>
            </a:xfrm>
            <a:prstGeom prst="rect">
              <a:avLst/>
            </a:prstGeom>
          </p:spPr>
        </p:pic>
      </p:grpSp>
      <p:sp>
        <p:nvSpPr>
          <p:cNvPr id="53" name="コンテンツ プレースホルダー 52">
            <a:extLst>
              <a:ext uri="{FF2B5EF4-FFF2-40B4-BE49-F238E27FC236}">
                <a16:creationId xmlns:a16="http://schemas.microsoft.com/office/drawing/2014/main" id="{FEE03F0A-DA12-5B07-6A38-A1B3585F799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475230" y="1056724"/>
            <a:ext cx="7648890" cy="169239"/>
          </a:xfrm>
        </p:spPr>
        <p:txBody>
          <a:bodyPr>
            <a:noAutofit/>
          </a:bodyPr>
          <a:lstStyle>
            <a:lvl1pPr marL="0" indent="0" algn="ctr">
              <a:buNone/>
              <a:defRPr sz="900">
                <a:latin typeface="+mj-ea"/>
                <a:ea typeface="+mj-ea"/>
              </a:defRPr>
            </a:lvl1pPr>
            <a:lvl2pPr marL="457200" indent="0" algn="ctr">
              <a:buNone/>
              <a:defRPr sz="900">
                <a:latin typeface="+mj-ea"/>
                <a:ea typeface="+mj-ea"/>
              </a:defRPr>
            </a:lvl2pPr>
            <a:lvl3pPr marL="914400" indent="0" algn="ctr">
              <a:buNone/>
              <a:defRPr sz="900">
                <a:latin typeface="+mj-ea"/>
                <a:ea typeface="+mj-ea"/>
              </a:defRPr>
            </a:lvl3pPr>
            <a:lvl4pPr marL="1371600" indent="0" algn="ctr">
              <a:buNone/>
              <a:defRPr sz="900">
                <a:latin typeface="+mj-ea"/>
                <a:ea typeface="+mj-ea"/>
              </a:defRPr>
            </a:lvl4pPr>
            <a:lvl5pPr marL="1828800" indent="0" algn="ctr">
              <a:buNone/>
              <a:defRPr sz="900"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54" name="コンテンツ プレースホルダー 52">
            <a:extLst>
              <a:ext uri="{FF2B5EF4-FFF2-40B4-BE49-F238E27FC236}">
                <a16:creationId xmlns:a16="http://schemas.microsoft.com/office/drawing/2014/main" id="{DAFFCD3A-FE4B-36C3-26D7-EC0432D4A44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979872" y="692864"/>
            <a:ext cx="2754688" cy="169239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ea"/>
                <a:ea typeface="+mj-ea"/>
              </a:defRPr>
            </a:lvl1pPr>
            <a:lvl2pPr marL="457200" indent="0" algn="ctr">
              <a:buNone/>
              <a:defRPr sz="1400">
                <a:latin typeface="+mj-ea"/>
                <a:ea typeface="+mj-ea"/>
              </a:defRPr>
            </a:lvl2pPr>
            <a:lvl3pPr marL="914400" indent="0" algn="ctr">
              <a:buNone/>
              <a:defRPr sz="1400">
                <a:latin typeface="+mj-ea"/>
                <a:ea typeface="+mj-ea"/>
              </a:defRPr>
            </a:lvl3pPr>
            <a:lvl4pPr marL="1371600" indent="0" algn="ctr">
              <a:buNone/>
              <a:defRPr sz="1400">
                <a:latin typeface="+mj-ea"/>
                <a:ea typeface="+mj-ea"/>
              </a:defRPr>
            </a:lvl4pPr>
            <a:lvl5pPr marL="1828800" indent="0" algn="ctr">
              <a:buNone/>
              <a:defRPr sz="1400"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048136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終了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6E9517E-A594-520B-ECBB-4C2E65F68159}"/>
              </a:ext>
            </a:extLst>
          </p:cNvPr>
          <p:cNvSpPr/>
          <p:nvPr userDrawn="1"/>
        </p:nvSpPr>
        <p:spPr>
          <a:xfrm>
            <a:off x="0" y="0"/>
            <a:ext cx="12192000" cy="36000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 descr="テーブル, カップ, 座る, 皿 が含まれている画像&#10;&#10;自動的に生成された説明">
            <a:extLst>
              <a:ext uri="{FF2B5EF4-FFF2-40B4-BE49-F238E27FC236}">
                <a16:creationId xmlns:a16="http://schemas.microsoft.com/office/drawing/2014/main" id="{ECE4C905-FE80-5B37-B2E1-3302282464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97" y="43071"/>
            <a:ext cx="273857" cy="273857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58DC3AD-98FC-D6AA-642A-B2A79B63744D}"/>
              </a:ext>
            </a:extLst>
          </p:cNvPr>
          <p:cNvSpPr txBox="1"/>
          <p:nvPr userDrawn="1"/>
        </p:nvSpPr>
        <p:spPr>
          <a:xfrm>
            <a:off x="540851" y="11576"/>
            <a:ext cx="11517652" cy="36000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File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Edit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View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Power Point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Tools</a:t>
            </a:r>
            <a:r>
              <a:rPr kumimoji="1" lang="ja-JP" altLang="en-US" sz="1100" dirty="0">
                <a:solidFill>
                  <a:schemeClr val="tx1"/>
                </a:solidFill>
                <a:latin typeface="+mj-ea"/>
                <a:ea typeface="+mj-ea"/>
              </a:rPr>
              <a:t>　　</a:t>
            </a:r>
            <a:r>
              <a:rPr kumimoji="1" lang="en-US" altLang="ja-JP" sz="1100" dirty="0">
                <a:solidFill>
                  <a:schemeClr val="tx1"/>
                </a:solidFill>
                <a:latin typeface="+mj-ea"/>
                <a:ea typeface="+mj-ea"/>
              </a:rPr>
              <a:t>Help</a:t>
            </a:r>
            <a:endParaRPr kumimoji="1" lang="ja-JP" altLang="en-US" sz="11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CA6B834-70E0-21CA-A5F1-DBC2A7621088}"/>
              </a:ext>
            </a:extLst>
          </p:cNvPr>
          <p:cNvSpPr txBox="1"/>
          <p:nvPr userDrawn="1"/>
        </p:nvSpPr>
        <p:spPr>
          <a:xfrm>
            <a:off x="0" y="1843950"/>
            <a:ext cx="1219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0" dirty="0">
                <a:solidFill>
                  <a:schemeClr val="accent1"/>
                </a:solidFill>
                <a:latin typeface="Edwardian Script ITC" panose="030303020407070D0804" pitchFamily="66" charset="0"/>
                <a:ea typeface="STHupo" panose="020B0503020204020204" pitchFamily="2" charset="-122"/>
              </a:rPr>
              <a:t>Fin</a:t>
            </a:r>
            <a:endParaRPr kumimoji="1" lang="ja-JP" altLang="en-US" sz="20000" dirty="0">
              <a:solidFill>
                <a:schemeClr val="accent1"/>
              </a:solidFill>
              <a:latin typeface="Edwardian Script ITC" panose="030303020407070D0804" pitchFamily="66" charset="0"/>
              <a:ea typeface="STHupo" panose="020B0503020204020204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33812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スクリーンテスト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E06C026-3A3E-F2FB-CAC4-9C7038E6AC10}"/>
              </a:ext>
            </a:extLst>
          </p:cNvPr>
          <p:cNvSpPr txBox="1"/>
          <p:nvPr userDrawn="1"/>
        </p:nvSpPr>
        <p:spPr>
          <a:xfrm>
            <a:off x="867957" y="474345"/>
            <a:ext cx="10456086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2"/>
                </a:solidFill>
                <a:latin typeface="+mj-ea"/>
                <a:ea typeface="+mj-ea"/>
              </a:rPr>
              <a:t>(C) Koya Taira Inc.</a:t>
            </a:r>
          </a:p>
          <a:p>
            <a:r>
              <a:rPr kumimoji="1" lang="en-US" altLang="ja-JP" dirty="0">
                <a:solidFill>
                  <a:schemeClr val="bg2"/>
                </a:solidFill>
                <a:latin typeface="+mj-ea"/>
                <a:ea typeface="+mj-ea"/>
              </a:rPr>
              <a:t>Presentation Date: ____/__/__</a:t>
            </a:r>
          </a:p>
          <a:p>
            <a:r>
              <a:rPr kumimoji="1" lang="en-US" altLang="ja-JP" dirty="0">
                <a:solidFill>
                  <a:schemeClr val="bg2"/>
                </a:solidFill>
                <a:latin typeface="+mj-ea"/>
                <a:ea typeface="+mj-ea"/>
              </a:rPr>
              <a:t>__</a:t>
            </a:r>
          </a:p>
          <a:p>
            <a:endParaRPr kumimoji="1" lang="en-US" altLang="ja-JP" dirty="0">
              <a:solidFill>
                <a:schemeClr val="bg2"/>
              </a:solidFill>
              <a:latin typeface="+mj-ea"/>
              <a:ea typeface="+mj-ea"/>
            </a:endParaRPr>
          </a:p>
          <a:p>
            <a:r>
              <a:rPr kumimoji="1" lang="en-US" altLang="ja-JP" dirty="0">
                <a:solidFill>
                  <a:schemeClr val="bg2"/>
                </a:solidFill>
                <a:latin typeface="+mj-ea"/>
                <a:ea typeface="+mj-ea"/>
              </a:rPr>
              <a:t>Product Serial Number: 234704NITO</a:t>
            </a:r>
          </a:p>
          <a:p>
            <a:r>
              <a:rPr kumimoji="1" lang="en-US" altLang="ja-JP" dirty="0">
                <a:solidFill>
                  <a:schemeClr val="bg2"/>
                </a:solidFill>
                <a:latin typeface="+mj-ea"/>
                <a:ea typeface="+mj-ea"/>
              </a:rPr>
              <a:t>CPU: 15th Advanced Course(R) Information(TT) i18-P27</a:t>
            </a:r>
          </a:p>
          <a:p>
            <a:endParaRPr kumimoji="1" lang="en-US" altLang="ja-JP" dirty="0">
              <a:solidFill>
                <a:schemeClr val="bg2"/>
              </a:solidFill>
              <a:latin typeface="+mj-ea"/>
              <a:ea typeface="+mj-ea"/>
            </a:endParaRPr>
          </a:p>
          <a:p>
            <a:r>
              <a:rPr kumimoji="1" lang="en-US" altLang="ja-JP" dirty="0">
                <a:solidFill>
                  <a:schemeClr val="bg2"/>
                </a:solidFill>
                <a:latin typeface="+mj-ea"/>
                <a:ea typeface="+mj-ea"/>
              </a:rPr>
              <a:t>Press F5 to start the presentation (Alt+F5 on Presenter Tools)</a:t>
            </a:r>
          </a:p>
          <a:p>
            <a:r>
              <a:rPr kumimoji="1" lang="en-US" altLang="ja-JP" dirty="0">
                <a:solidFill>
                  <a:schemeClr val="bg2"/>
                </a:solidFill>
                <a:latin typeface="+mj-ea"/>
                <a:ea typeface="+mj-ea"/>
              </a:rPr>
              <a:t>Press </a:t>
            </a:r>
            <a:r>
              <a:rPr kumimoji="1" lang="en-US" altLang="ja-JP" dirty="0" err="1">
                <a:solidFill>
                  <a:schemeClr val="bg2"/>
                </a:solidFill>
                <a:latin typeface="+mj-ea"/>
                <a:ea typeface="+mj-ea"/>
              </a:rPr>
              <a:t>Ctrl+L</a:t>
            </a:r>
            <a:r>
              <a:rPr kumimoji="1" lang="en-US" altLang="ja-JP" dirty="0">
                <a:solidFill>
                  <a:schemeClr val="bg2"/>
                </a:solidFill>
                <a:latin typeface="+mj-ea"/>
                <a:ea typeface="+mj-ea"/>
              </a:rPr>
              <a:t> to use the laser pointer</a:t>
            </a:r>
          </a:p>
          <a:p>
            <a:r>
              <a:rPr kumimoji="1" lang="en-US" altLang="ja-JP" dirty="0">
                <a:solidFill>
                  <a:schemeClr val="bg2"/>
                </a:solidFill>
                <a:latin typeface="+mj-ea"/>
                <a:ea typeface="+mj-ea"/>
              </a:rPr>
              <a:t>Press Esc to finish the presentation</a:t>
            </a:r>
          </a:p>
          <a:p>
            <a:endParaRPr kumimoji="1" lang="en-US" altLang="ja-JP" dirty="0">
              <a:solidFill>
                <a:schemeClr val="bg2"/>
              </a:solidFill>
              <a:latin typeface="+mj-ea"/>
              <a:ea typeface="+mj-ea"/>
            </a:endParaRPr>
          </a:p>
          <a:p>
            <a:r>
              <a:rPr kumimoji="1" lang="en-US" altLang="ja-JP" dirty="0">
                <a:solidFill>
                  <a:schemeClr val="bg2"/>
                </a:solidFill>
                <a:latin typeface="+mj-ea"/>
                <a:ea typeface="+mj-ea"/>
              </a:rPr>
              <a:t>Presentation Controllers ... Done.</a:t>
            </a:r>
          </a:p>
          <a:p>
            <a:r>
              <a:rPr kumimoji="1" lang="en-US" altLang="ja-JP" dirty="0">
                <a:solidFill>
                  <a:schemeClr val="bg2"/>
                </a:solidFill>
                <a:latin typeface="+mj-ea"/>
                <a:ea typeface="+mj-ea"/>
              </a:rPr>
              <a:t>Data Check: All OK</a:t>
            </a:r>
          </a:p>
          <a:p>
            <a:r>
              <a:rPr kumimoji="1" lang="en-US" altLang="ja-JP" dirty="0">
                <a:solidFill>
                  <a:schemeClr val="bg2"/>
                </a:solidFill>
                <a:latin typeface="+mj-ea"/>
                <a:ea typeface="+mj-ea"/>
              </a:rPr>
              <a:t>  	Checking dates:</a:t>
            </a:r>
          </a:p>
          <a:p>
            <a:r>
              <a:rPr kumimoji="1" lang="en-US" altLang="ja-JP" dirty="0">
                <a:solidFill>
                  <a:schemeClr val="bg2"/>
                </a:solidFill>
                <a:latin typeface="+mj-ea"/>
                <a:ea typeface="+mj-ea"/>
              </a:rPr>
              <a:t>    		- Slides		Done.</a:t>
            </a:r>
          </a:p>
          <a:p>
            <a:r>
              <a:rPr kumimoji="1" lang="en-US" altLang="ja-JP" dirty="0">
                <a:solidFill>
                  <a:schemeClr val="bg2"/>
                </a:solidFill>
                <a:latin typeface="+mj-ea"/>
                <a:ea typeface="+mj-ea"/>
              </a:rPr>
              <a:t>    		- Script		Done.</a:t>
            </a:r>
          </a:p>
          <a:p>
            <a:r>
              <a:rPr kumimoji="1" lang="en-US" altLang="ja-JP" dirty="0">
                <a:solidFill>
                  <a:schemeClr val="bg2"/>
                </a:solidFill>
                <a:latin typeface="+mj-ea"/>
                <a:ea typeface="+mj-ea"/>
              </a:rPr>
              <a:t>    		- Volume	Done.</a:t>
            </a:r>
          </a:p>
          <a:p>
            <a:r>
              <a:rPr kumimoji="1" lang="en-US" altLang="ja-JP" dirty="0">
                <a:solidFill>
                  <a:schemeClr val="bg2"/>
                </a:solidFill>
                <a:latin typeface="+mj-ea"/>
                <a:ea typeface="+mj-ea"/>
              </a:rPr>
              <a:t>    		- Battery	Done.</a:t>
            </a:r>
          </a:p>
          <a:p>
            <a:endParaRPr kumimoji="1" lang="en-US" altLang="ja-JP" dirty="0">
              <a:solidFill>
                <a:schemeClr val="bg2"/>
              </a:solidFill>
              <a:latin typeface="+mj-ea"/>
              <a:ea typeface="+mj-ea"/>
            </a:endParaRPr>
          </a:p>
          <a:p>
            <a:r>
              <a:rPr kumimoji="1" lang="en-US" altLang="ja-JP" dirty="0">
                <a:solidFill>
                  <a:schemeClr val="bg2"/>
                </a:solidFill>
                <a:latin typeface="+mj-ea"/>
                <a:ea typeface="+mj-ea"/>
              </a:rPr>
              <a:t>(C) Koya Taira Inc.</a:t>
            </a:r>
          </a:p>
          <a:p>
            <a:r>
              <a:rPr kumimoji="1" lang="en-US" altLang="ja-JP" dirty="0">
                <a:solidFill>
                  <a:schemeClr val="bg2"/>
                </a:solidFill>
                <a:latin typeface="+mj-ea"/>
                <a:ea typeface="+mj-ea"/>
              </a:rPr>
              <a:t>Please wait while the presentation starts.</a:t>
            </a:r>
          </a:p>
        </p:txBody>
      </p:sp>
    </p:spTree>
    <p:extLst>
      <p:ext uri="{BB962C8B-B14F-4D97-AF65-F5344CB8AC3E}">
        <p14:creationId xmlns:p14="http://schemas.microsoft.com/office/powerpoint/2010/main" val="353594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E2F1D2B0-FF96-009D-3CC1-55529CDB5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152FF33-D2D5-5630-578D-D07374E7DE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D59EE03-FDA6-BC64-6488-7DFAF9D00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212025-AB6C-41D7-BEE8-A51C2772DC5A}" type="datetimeFigureOut">
              <a:rPr kumimoji="1" lang="ja-JP" altLang="en-US" smtClean="0"/>
              <a:t>2025/2/13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E811EF3-290B-9FF7-0CE7-8E91E0456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F4B4A0B-D006-1890-A032-4F761DE235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CF4A89-FF78-48E7-B342-351FAE34B0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310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2" r:id="rId3"/>
    <p:sldLayoutId id="2147483650" r:id="rId4"/>
    <p:sldLayoutId id="2147483654" r:id="rId5"/>
    <p:sldLayoutId id="2147483655" r:id="rId6"/>
    <p:sldLayoutId id="2147483656" r:id="rId7"/>
    <p:sldLayoutId id="2147483651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A277568-3302-9E5E-2380-23514C6D9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ICT</a:t>
            </a:r>
            <a:r>
              <a:rPr kumimoji="1" lang="ja-JP" altLang="en-US" dirty="0"/>
              <a:t>委員会</a:t>
            </a:r>
            <a:r>
              <a:rPr lang="ja-JP" altLang="en-US" dirty="0"/>
              <a:t>技術継承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87B5605-D54C-750A-1DFC-437084B71A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kumimoji="1" lang="en-US" altLang="ja-JP" dirty="0"/>
              <a:t>Git / GitHub</a:t>
            </a:r>
            <a:r>
              <a:rPr kumimoji="1" lang="ja-JP" altLang="en-US" dirty="0"/>
              <a:t>編</a:t>
            </a:r>
            <a:br>
              <a:rPr kumimoji="1" lang="en-US" altLang="ja-JP" dirty="0"/>
            </a:br>
            <a:r>
              <a:rPr kumimoji="1" lang="ja-JP" altLang="en-US" dirty="0"/>
              <a:t>応用編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461BEAA4-4155-32E2-D22B-D80A03C17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2234" y="4749487"/>
            <a:ext cx="1963882" cy="1963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5462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D7AA5DD-4C40-B765-465D-28A786C91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GitHub</a:t>
            </a:r>
            <a:r>
              <a:rPr kumimoji="1" lang="ja-JP" altLang="en-US" dirty="0"/>
              <a:t>のプロフィールを作ろう（演習）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91264F5-63A8-CD05-A47E-CA1179596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kumimoji="1" lang="en-US" altLang="ja-JP" dirty="0"/>
              <a:t>git clone &lt;URL&gt;</a:t>
            </a:r>
          </a:p>
          <a:p>
            <a:endParaRPr kumimoji="1" lang="ja-JP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4B78734F-12B4-290F-6752-773FAAD505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948" y="2272254"/>
            <a:ext cx="5348729" cy="4029376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1058FB8-E537-2BB1-A0FB-99E7C80C7D70}"/>
              </a:ext>
            </a:extLst>
          </p:cNvPr>
          <p:cNvSpPr txBox="1"/>
          <p:nvPr/>
        </p:nvSpPr>
        <p:spPr>
          <a:xfrm>
            <a:off x="6186325" y="2676436"/>
            <a:ext cx="6096000" cy="32613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ja-JP" altLang="en-US" sz="2800" dirty="0"/>
              <a:t>リポジトリのダウンロード</a:t>
            </a:r>
            <a:endParaRPr kumimoji="1" lang="en-US" altLang="ja-JP" sz="2800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ja-JP" sz="2800" dirty="0"/>
              <a:t>README.md</a:t>
            </a:r>
            <a:r>
              <a:rPr kumimoji="1" lang="ja-JP" altLang="en-US" sz="2800" dirty="0"/>
              <a:t>の作成</a:t>
            </a:r>
            <a:endParaRPr lang="en-US" altLang="ja-JP" sz="2800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kumimoji="1" lang="ja-JP" altLang="en-US" sz="2800" dirty="0"/>
              <a:t>左の内容を</a:t>
            </a:r>
            <a:r>
              <a:rPr kumimoji="1" lang="en-US" altLang="ja-JP" sz="2800" dirty="0"/>
              <a:t>README</a:t>
            </a:r>
            <a:r>
              <a:rPr kumimoji="1" lang="ja-JP" altLang="en-US" sz="2800" dirty="0"/>
              <a:t>に入力</a:t>
            </a:r>
            <a:endParaRPr kumimoji="1" lang="en-US" altLang="ja-JP" sz="2800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ja-JP" sz="2800" dirty="0"/>
              <a:t>GitHub</a:t>
            </a:r>
            <a:r>
              <a:rPr lang="ja-JP" altLang="en-US" sz="2800" dirty="0"/>
              <a:t>にアップロード</a:t>
            </a:r>
            <a:endParaRPr lang="en-US" altLang="ja-JP" sz="28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kumimoji="1"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2495544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4CD560-EE47-CBF8-A33A-B36167CC28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6BE9A3E-BDE3-3C05-FBE6-AAEC605D9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GitHub</a:t>
            </a:r>
            <a:r>
              <a:rPr kumimoji="1" lang="ja-JP" altLang="en-US" dirty="0"/>
              <a:t>のプロフィールを作ろう（演習）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4146CA7-04B9-D719-00C1-404CAC529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ja-JP" dirty="0"/>
              <a:t>git switch main</a:t>
            </a:r>
          </a:p>
          <a:p>
            <a:pPr marL="0" indent="0">
              <a:buNone/>
            </a:pPr>
            <a:r>
              <a:rPr kumimoji="1" lang="en-US" altLang="ja-JP" dirty="0"/>
              <a:t>git add .</a:t>
            </a:r>
          </a:p>
          <a:p>
            <a:pPr marL="0" indent="0">
              <a:buNone/>
            </a:pPr>
            <a:r>
              <a:rPr kumimoji="1" lang="en-US" altLang="ja-JP" dirty="0"/>
              <a:t>git commit -m "update: README.md"</a:t>
            </a:r>
          </a:p>
          <a:p>
            <a:pPr marL="0" indent="0">
              <a:buNone/>
            </a:pPr>
            <a:r>
              <a:rPr kumimoji="1" lang="en-US" altLang="ja-JP" dirty="0"/>
              <a:t>git push -u origin main</a:t>
            </a:r>
          </a:p>
          <a:p>
            <a:pPr marL="0" indent="0" algn="ctr">
              <a:buNone/>
            </a:pPr>
            <a:r>
              <a:rPr lang="ja-JP" altLang="en-US" sz="5000" dirty="0">
                <a:solidFill>
                  <a:schemeClr val="accent1"/>
                </a:solidFill>
                <a:latin typeface="+mj-ea"/>
                <a:ea typeface="+mj-ea"/>
              </a:rPr>
              <a:t>エラーが出たらすぐに教えてください！</a:t>
            </a:r>
            <a:endParaRPr kumimoji="1" lang="ja-JP" altLang="en-US" sz="5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608152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9F465D5-93F4-ABBB-719D-6281E638F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b="1" i="0" dirty="0">
                <a:effectLst/>
                <a:latin typeface="-apple-system"/>
              </a:rPr>
              <a:t>チーム開発をする上で知っておきたい</a:t>
            </a:r>
            <a:r>
              <a:rPr lang="en-US" altLang="ja-JP" b="1" i="0" dirty="0">
                <a:effectLst/>
                <a:latin typeface="-apple-system"/>
              </a:rPr>
              <a:t>GitHub</a:t>
            </a:r>
            <a:r>
              <a:rPr lang="ja-JP" altLang="en-US" b="1" i="0" dirty="0">
                <a:effectLst/>
                <a:latin typeface="-apple-system"/>
              </a:rPr>
              <a:t>について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92AF303-B611-6414-3380-5C0201864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ja-JP" b="1" i="0" dirty="0">
                <a:effectLst/>
                <a:latin typeface="-apple-system"/>
              </a:rPr>
              <a:t>GitHub Actions</a:t>
            </a:r>
          </a:p>
          <a:p>
            <a:r>
              <a:rPr lang="ja-JP" altLang="en-US" dirty="0"/>
              <a:t>プッシュ、プルリクエスト、マージなどのイベントに応じて、テストの実行、ビルド、デプロイなどのプロセスを自動化する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➡デプロイ、コミット量の調整、レビュー依頼の作成</a:t>
            </a:r>
            <a:endParaRPr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479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1B27FE-3C8A-0C7F-08EC-1D50BBF33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F5574F-4F25-3C0A-738E-37D28A08D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b="1" i="0" dirty="0">
                <a:effectLst/>
                <a:latin typeface="-apple-system"/>
              </a:rPr>
              <a:t>チーム開発をする上で知っておきたい</a:t>
            </a:r>
            <a:r>
              <a:rPr lang="en-US" altLang="ja-JP" b="1" i="0" dirty="0">
                <a:effectLst/>
                <a:latin typeface="-apple-system"/>
              </a:rPr>
              <a:t>GitHub</a:t>
            </a:r>
            <a:r>
              <a:rPr lang="ja-JP" altLang="en-US" b="1" i="0" dirty="0">
                <a:effectLst/>
                <a:latin typeface="-apple-system"/>
              </a:rPr>
              <a:t>について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E211E96-B884-FA46-5BCF-DA3AE04CF0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ja-JP" b="1" i="0" dirty="0">
                <a:effectLst/>
                <a:latin typeface="-apple-system"/>
              </a:rPr>
              <a:t>GitHub Actions</a:t>
            </a:r>
          </a:p>
          <a:p>
            <a:r>
              <a:rPr lang="ja-JP" altLang="en-US" dirty="0"/>
              <a:t>プッシュ、プルリクエスト、マージなどのイベントに応じて、テストの実行、ビルド、デプロイなどのプロセスを自動化する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➡デプロイ、コミット量の調整、レビュー依頼の作成</a:t>
            </a:r>
            <a:endParaRPr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11550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CCFA9F-3DBA-04AE-116D-65DFC0626E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396A138-2BBA-5695-C8C9-770BCA9AA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b="1" i="0" dirty="0">
                <a:effectLst/>
                <a:latin typeface="-apple-system"/>
              </a:rPr>
              <a:t>チーム開発をする上で知っておきたい</a:t>
            </a:r>
            <a:r>
              <a:rPr lang="en-US" altLang="ja-JP" b="1" i="0" dirty="0">
                <a:effectLst/>
                <a:latin typeface="-apple-system"/>
              </a:rPr>
              <a:t>GitHub</a:t>
            </a:r>
            <a:r>
              <a:rPr lang="ja-JP" altLang="en-US" b="1" i="0" dirty="0">
                <a:effectLst/>
                <a:latin typeface="-apple-system"/>
              </a:rPr>
              <a:t>について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0930C2C-553E-FC4B-5664-91BC824A3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ja-JP" b="1" i="0" dirty="0">
                <a:effectLst/>
                <a:latin typeface="-apple-system"/>
              </a:rPr>
              <a:t>git-flow</a:t>
            </a:r>
          </a:p>
          <a:p>
            <a:r>
              <a:rPr lang="ja-JP" altLang="en-US" b="1" i="0" dirty="0">
                <a:effectLst/>
                <a:latin typeface="-apple-system"/>
              </a:rPr>
              <a:t>ブランチの命名規則</a:t>
            </a:r>
            <a:endParaRPr lang="en-US" altLang="ja-JP" b="1" i="0" dirty="0">
              <a:effectLst/>
              <a:latin typeface="-apple-system"/>
            </a:endParaRPr>
          </a:p>
          <a:p>
            <a:endParaRPr kumimoji="1" lang="ja-JP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6A246E3-D9AD-4FF9-259A-873C51F3A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3029" y="2825601"/>
            <a:ext cx="7029817" cy="351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1517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12A219-43CB-68AC-E3B0-5D5FDB9C34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BEC7940-C77D-59BF-DF2F-CBBBA3BC0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b="1" i="0" dirty="0">
                <a:effectLst/>
                <a:latin typeface="-apple-system"/>
              </a:rPr>
              <a:t>チーム開発をする上で知っておきたい</a:t>
            </a:r>
            <a:r>
              <a:rPr lang="en-US" altLang="ja-JP" b="1" i="0" dirty="0">
                <a:effectLst/>
                <a:latin typeface="-apple-system"/>
              </a:rPr>
              <a:t>GitHub</a:t>
            </a:r>
            <a:r>
              <a:rPr lang="ja-JP" altLang="en-US" b="1" i="0" dirty="0">
                <a:effectLst/>
                <a:latin typeface="-apple-system"/>
              </a:rPr>
              <a:t>について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00CEEB6-C471-9FB8-4690-431FA5B97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ja-JP" altLang="en-US" b="1" i="0" dirty="0">
                <a:effectLst/>
                <a:latin typeface="-apple-system"/>
              </a:rPr>
              <a:t>コミットメッセージのプレフィックス</a:t>
            </a:r>
            <a:endParaRPr lang="en-US" altLang="ja-JP" b="1" i="0" dirty="0">
              <a:effectLst/>
              <a:latin typeface="-apple-system"/>
            </a:endParaRPr>
          </a:p>
          <a:p>
            <a:r>
              <a:rPr lang="ja-JP" altLang="en-US" dirty="0"/>
              <a:t>変更内容が一目でわかるようにする</a:t>
            </a:r>
            <a:endParaRPr kumimoji="1" lang="ja-JP" altLang="en-US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3BB65967-19CF-CDEB-6824-203D88063C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5059"/>
          <a:stretch/>
        </p:blipFill>
        <p:spPr>
          <a:xfrm>
            <a:off x="2422463" y="3047411"/>
            <a:ext cx="7210949" cy="3293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219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>
            <a:extLst>
              <a:ext uri="{FF2B5EF4-FFF2-40B4-BE49-F238E27FC236}">
                <a16:creationId xmlns:a16="http://schemas.microsoft.com/office/drawing/2014/main" id="{C9BE7B29-F76B-6208-0948-A3E03E1356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ja-JP" altLang="en-US" dirty="0">
                <a:latin typeface="+mj-ea"/>
                <a:ea typeface="+mj-ea"/>
              </a:rPr>
              <a:t>趣味</a:t>
            </a:r>
            <a:br>
              <a:rPr lang="en-US" altLang="ja-JP" dirty="0"/>
            </a:br>
            <a:r>
              <a:rPr kumimoji="1" lang="ja-JP" altLang="en-US" dirty="0"/>
              <a:t>　プログラミング、読書、アニメ、</a:t>
            </a:r>
            <a:br>
              <a:rPr lang="en-US" altLang="ja-JP" dirty="0"/>
            </a:br>
            <a:r>
              <a:rPr lang="ja-JP" altLang="en-US" dirty="0"/>
              <a:t>　挑戦すること</a:t>
            </a:r>
            <a:endParaRPr lang="en-US" altLang="ja-JP" dirty="0"/>
          </a:p>
          <a:p>
            <a:pPr marL="0" indent="0">
              <a:buNone/>
            </a:pPr>
            <a:r>
              <a:rPr kumimoji="1" lang="ja-JP" altLang="en-US" dirty="0">
                <a:latin typeface="+mj-ea"/>
                <a:ea typeface="+mj-ea"/>
              </a:rPr>
              <a:t>最近したこと</a:t>
            </a:r>
            <a:br>
              <a:rPr kumimoji="1" lang="en-US" altLang="ja-JP" dirty="0"/>
            </a:br>
            <a:r>
              <a:rPr kumimoji="1" lang="ja-JP" altLang="en-US" dirty="0"/>
              <a:t>　技育博に参加した！</a:t>
            </a:r>
            <a:br>
              <a:rPr lang="en-US" altLang="ja-JP" dirty="0"/>
            </a:br>
            <a:r>
              <a:rPr lang="ja-JP" altLang="en-US" dirty="0"/>
              <a:t>　卒業できそう！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>
                <a:latin typeface="+mj-ea"/>
                <a:ea typeface="+mj-ea"/>
              </a:rPr>
              <a:t>一言</a:t>
            </a:r>
            <a:br>
              <a:rPr kumimoji="1" lang="en-US" altLang="ja-JP" dirty="0"/>
            </a:br>
            <a:r>
              <a:rPr kumimoji="1" lang="ja-JP" altLang="en-US" dirty="0"/>
              <a:t>　一人暮らしの準備でメンブレ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435851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A2CD7E-151F-3F72-6E3C-28DB5273C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チームで行うバージョン管理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A71F023-D1B4-6F54-E5B0-D7DD8E9B6E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ja-JP" altLang="en-US" dirty="0">
                <a:latin typeface="+mj-ea"/>
                <a:ea typeface="+mj-ea"/>
              </a:rPr>
              <a:t>昔のバージョン管理</a:t>
            </a:r>
            <a:endParaRPr kumimoji="1" lang="en-US" altLang="ja-JP" dirty="0">
              <a:latin typeface="+mj-ea"/>
              <a:ea typeface="+mj-ea"/>
            </a:endParaRPr>
          </a:p>
          <a:p>
            <a:r>
              <a:rPr kumimoji="1" lang="ja-JP" altLang="en-US" dirty="0"/>
              <a:t>学校の授業での短期間のチーム開発</a:t>
            </a:r>
          </a:p>
          <a:p>
            <a:r>
              <a:rPr kumimoji="1" lang="ja-JP" altLang="en-US" dirty="0"/>
              <a:t>個人での小規模なプロジェクト</a:t>
            </a:r>
          </a:p>
        </p:txBody>
      </p:sp>
      <p:sp>
        <p:nvSpPr>
          <p:cNvPr id="4" name="四角形: 角を丸くする 3">
            <a:extLst>
              <a:ext uri="{FF2B5EF4-FFF2-40B4-BE49-F238E27FC236}">
                <a16:creationId xmlns:a16="http://schemas.microsoft.com/office/drawing/2014/main" id="{9F0CF19C-B2EC-B604-9BD4-DC9BB1B2A60A}"/>
              </a:ext>
            </a:extLst>
          </p:cNvPr>
          <p:cNvSpPr/>
          <p:nvPr/>
        </p:nvSpPr>
        <p:spPr>
          <a:xfrm>
            <a:off x="1152525" y="3904470"/>
            <a:ext cx="9886950" cy="234001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kumimoji="1" lang="ja-JP" altLang="en-US" sz="3200" dirty="0">
                <a:latin typeface="+mj-ea"/>
                <a:ea typeface="+mj-ea"/>
              </a:rPr>
              <a:t>どこが編集されたのか分からない</a:t>
            </a:r>
            <a:endParaRPr lang="en-US" altLang="ja-JP" sz="3200" dirty="0">
              <a:latin typeface="+mj-ea"/>
              <a:ea typeface="+mj-ea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ja-JP" altLang="en-US" sz="3200" b="1" i="0" dirty="0">
                <a:effectLst/>
                <a:latin typeface="+mj-ea"/>
                <a:ea typeface="+mj-ea"/>
              </a:rPr>
              <a:t>誰が編集したのか分からない</a:t>
            </a:r>
            <a:endParaRPr lang="en-US" altLang="ja-JP" sz="3200" b="1" i="0" dirty="0">
              <a:effectLst/>
              <a:latin typeface="+mj-ea"/>
              <a:ea typeface="+mj-ea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ja-JP" altLang="en-US" sz="3200" b="1" i="0" dirty="0">
                <a:effectLst/>
                <a:latin typeface="+mj-ea"/>
                <a:ea typeface="+mj-ea"/>
              </a:rPr>
              <a:t>コードレビューが適切に行われたのか不明</a:t>
            </a:r>
            <a:endParaRPr kumimoji="1" lang="ja-JP" altLang="en-US" sz="32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390458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2DD08D-0CF9-D6CB-C43E-61E47A75B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Github</a:t>
            </a:r>
            <a:r>
              <a:rPr kumimoji="1" lang="ja-JP" altLang="en-US" dirty="0"/>
              <a:t>とは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B71EB5B-F016-A724-ED7B-A61CD0947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ja-JP" altLang="en-US" b="0" i="0" dirty="0">
                <a:effectLst/>
                <a:latin typeface="+mj-ea"/>
                <a:ea typeface="+mj-ea"/>
              </a:rPr>
              <a:t>ソフトウェア開発プロジェクトのための</a:t>
            </a:r>
            <a:br>
              <a:rPr lang="en-US" altLang="ja-JP" b="0" i="0" dirty="0">
                <a:effectLst/>
                <a:latin typeface="+mj-ea"/>
                <a:ea typeface="+mj-ea"/>
              </a:rPr>
            </a:br>
            <a:r>
              <a:rPr lang="ja-JP" altLang="en-US" b="0" i="0" dirty="0">
                <a:effectLst/>
                <a:latin typeface="+mj-ea"/>
                <a:ea typeface="+mj-ea"/>
              </a:rPr>
              <a:t>バージョン管理サービス</a:t>
            </a:r>
            <a:endParaRPr lang="en-US" altLang="ja-JP" b="0" i="0" dirty="0">
              <a:effectLst/>
              <a:latin typeface="+mj-ea"/>
              <a:ea typeface="+mj-ea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5566710-DA32-F5AA-4819-4131A0B541B0}"/>
              </a:ext>
            </a:extLst>
          </p:cNvPr>
          <p:cNvSpPr txBox="1"/>
          <p:nvPr/>
        </p:nvSpPr>
        <p:spPr>
          <a:xfrm>
            <a:off x="5715000" y="2743111"/>
            <a:ext cx="6096000" cy="29753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ja-JP" altLang="en-US" sz="3200" dirty="0"/>
              <a:t>リモートリポジトリの管理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ja-JP" altLang="en-US" sz="3200" dirty="0"/>
              <a:t>チームでの共同開発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ja-JP" altLang="en-US" sz="3200" dirty="0"/>
              <a:t>プルリクエスト</a:t>
            </a:r>
            <a:endParaRPr kumimoji="1" lang="en-US" altLang="ja-JP" sz="32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ja-JP" altLang="en-US" sz="3200" dirty="0"/>
              <a:t>課題管理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C0876C5-9EBD-1DF4-4D45-8E933E08F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108" y="2568681"/>
            <a:ext cx="5909733" cy="3324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925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4F69E6-B1A7-0A67-AFD0-96AC6465F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Github</a:t>
            </a:r>
            <a:r>
              <a:rPr kumimoji="1" lang="ja-JP" altLang="en-US" dirty="0"/>
              <a:t>を使う上で必要になる</a:t>
            </a:r>
            <a:r>
              <a:rPr kumimoji="1" lang="en-US" altLang="ja-JP" dirty="0"/>
              <a:t>Git</a:t>
            </a:r>
            <a:r>
              <a:rPr kumimoji="1" lang="ja-JP" altLang="en-US" dirty="0"/>
              <a:t>コマンド</a:t>
            </a:r>
          </a:p>
        </p:txBody>
      </p:sp>
      <p:pic>
        <p:nvPicPr>
          <p:cNvPr id="5" name="図 4" descr="モニター画面に映る文字のスクリーンショット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85644394-5826-0671-F217-32963AB5EE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460" y="1528077"/>
            <a:ext cx="10389080" cy="458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374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2AFF87-AA17-6450-56A5-17DC5395B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GitHub</a:t>
            </a:r>
            <a:r>
              <a:rPr kumimoji="1" lang="ja-JP" altLang="en-US" dirty="0"/>
              <a:t>のプロフィールを作ろう（演習）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23E04E67-8F76-3524-3257-19660DF0F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256" y="1081919"/>
            <a:ext cx="9279487" cy="5219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692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3E8C4E-6102-139E-8735-B5384B866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GitHub</a:t>
            </a:r>
            <a:r>
              <a:rPr kumimoji="1" lang="ja-JP" altLang="en-US" dirty="0"/>
              <a:t>のプロフィールを作ろう（演習）</a:t>
            </a:r>
          </a:p>
        </p:txBody>
      </p:sp>
      <p:pic>
        <p:nvPicPr>
          <p:cNvPr id="5" name="図 4" descr="グラフィカル ユーザー インターフェイス, テキスト, アプリケーション, メール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40373199-E8E8-8FF9-B5AD-EFA6E21A6D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807" y="1090070"/>
            <a:ext cx="10418385" cy="521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098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C4BFBD-A78C-4F4F-1384-1FAC10E3E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86CF31-5F11-62C3-EF2E-E15B3CFB5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GitHub</a:t>
            </a:r>
            <a:r>
              <a:rPr kumimoji="1" lang="ja-JP" altLang="en-US" dirty="0"/>
              <a:t>のプロフィールを作ろう（演習）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3D20318-B87D-C02B-311B-85FA4C60A8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6807" y="1090070"/>
            <a:ext cx="10418384" cy="521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324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9383B1-8208-4AEE-99E8-87C3338B92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8D6A24-F01F-32B1-9F58-DAF9F72DF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GitHub</a:t>
            </a:r>
            <a:r>
              <a:rPr kumimoji="1" lang="ja-JP" altLang="en-US" dirty="0"/>
              <a:t>のプロフィールを作ろう（演習）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82127B0-3CD5-24E7-EFCE-6E1D7292EE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6807" y="1090070"/>
            <a:ext cx="10418384" cy="521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367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しぐれうい">
      <a:dk1>
        <a:srgbClr val="8A8077"/>
      </a:dk1>
      <a:lt1>
        <a:srgbClr val="FFEFED"/>
      </a:lt1>
      <a:dk2>
        <a:srgbClr val="0A0A0A"/>
      </a:dk2>
      <a:lt2>
        <a:srgbClr val="F0F0F0"/>
      </a:lt2>
      <a:accent1>
        <a:srgbClr val="FF7C88"/>
      </a:accent1>
      <a:accent2>
        <a:srgbClr val="7D9DFE"/>
      </a:accent2>
      <a:accent3>
        <a:srgbClr val="ADA59E"/>
      </a:accent3>
      <a:accent4>
        <a:srgbClr val="9CE2CB"/>
      </a:accent4>
      <a:accent5>
        <a:srgbClr val="FCD685"/>
      </a:accent5>
      <a:accent6>
        <a:srgbClr val="EE9264"/>
      </a:accent6>
      <a:hlink>
        <a:srgbClr val="8A8077"/>
      </a:hlink>
      <a:folHlink>
        <a:srgbClr val="8A8077"/>
      </a:folHlink>
    </a:clrScheme>
    <a:fontScheme name="スライド">
      <a:majorFont>
        <a:latin typeface="源真ゴシックP Bold"/>
        <a:ea typeface="源真ゴシックP Bold"/>
        <a:cs typeface=""/>
      </a:majorFont>
      <a:minorFont>
        <a:latin typeface="源真ゴシック Normal"/>
        <a:ea typeface="源真ゴシック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</TotalTime>
  <Words>361</Words>
  <Application>Microsoft Office PowerPoint</Application>
  <PresentationFormat>ワイド画面</PresentationFormat>
  <Paragraphs>49</Paragraphs>
  <Slides>15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3" baseType="lpstr">
      <vt:lpstr>-apple-system</vt:lpstr>
      <vt:lpstr>源真ゴシック Normal</vt:lpstr>
      <vt:lpstr>源真ゴシックP Bold</vt:lpstr>
      <vt:lpstr>游ゴシック</vt:lpstr>
      <vt:lpstr>Arial</vt:lpstr>
      <vt:lpstr>Edwardian Script ITC</vt:lpstr>
      <vt:lpstr>Wingdings</vt:lpstr>
      <vt:lpstr>Office テーマ</vt:lpstr>
      <vt:lpstr>ICT委員会技術継承</vt:lpstr>
      <vt:lpstr>PowerPoint プレゼンテーション</vt:lpstr>
      <vt:lpstr>チームで行うバージョン管理</vt:lpstr>
      <vt:lpstr>Githubとは</vt:lpstr>
      <vt:lpstr>Githubを使う上で必要になるGitコマンド</vt:lpstr>
      <vt:lpstr>GitHubのプロフィールを作ろう（演習）</vt:lpstr>
      <vt:lpstr>GitHubのプロフィールを作ろう（演習）</vt:lpstr>
      <vt:lpstr>GitHubのプロフィールを作ろう（演習）</vt:lpstr>
      <vt:lpstr>GitHubのプロフィールを作ろう（演習）</vt:lpstr>
      <vt:lpstr>GitHubのプロフィールを作ろう（演習）</vt:lpstr>
      <vt:lpstr>GitHubのプロフィールを作ろう（演習）</vt:lpstr>
      <vt:lpstr>チーム開発をする上で知っておきたいGitHubについて</vt:lpstr>
      <vt:lpstr>チーム開発をする上で知っておきたいGitHubについて</vt:lpstr>
      <vt:lpstr>チーム開発をする上で知っておきたいGitHubについて</vt:lpstr>
      <vt:lpstr>チーム開発をする上で知っておきたいGitHubについて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平良　昂也＠沖縄高専学生</dc:creator>
  <cp:lastModifiedBy>平良　昂也＠沖縄高専学生</cp:lastModifiedBy>
  <cp:revision>120</cp:revision>
  <dcterms:created xsi:type="dcterms:W3CDTF">2024-12-23T13:19:57Z</dcterms:created>
  <dcterms:modified xsi:type="dcterms:W3CDTF">2025-02-13T07:34:08Z</dcterms:modified>
</cp:coreProperties>
</file>

<file path=docProps/thumbnail.jpeg>
</file>